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15"/>
  </p:notesMasterIdLst>
  <p:handoutMasterIdLst>
    <p:handoutMasterId r:id="rId16"/>
  </p:handoutMasterIdLst>
  <p:sldIdLst>
    <p:sldId id="321" r:id="rId3"/>
    <p:sldId id="325" r:id="rId4"/>
    <p:sldId id="330" r:id="rId5"/>
    <p:sldId id="331" r:id="rId6"/>
    <p:sldId id="332" r:id="rId7"/>
    <p:sldId id="324" r:id="rId8"/>
    <p:sldId id="327" r:id="rId9"/>
    <p:sldId id="328" r:id="rId10"/>
    <p:sldId id="329" r:id="rId11"/>
    <p:sldId id="333" r:id="rId12"/>
    <p:sldId id="257" r:id="rId13"/>
    <p:sldId id="269" r:id="rId14"/>
  </p:sldIdLst>
  <p:sldSz cx="24384000" cy="13716000"/>
  <p:notesSz cx="6858000" cy="9144000"/>
  <p:defaultTextStyle>
    <a:defPPr>
      <a:defRPr lang="de-DE"/>
    </a:defPPr>
    <a:lvl1pPr algn="l" defTabSz="825500" rtl="0" fontAlgn="base">
      <a:spcBef>
        <a:spcPct val="0"/>
      </a:spcBef>
      <a:spcAft>
        <a:spcPct val="0"/>
      </a:spcAft>
      <a:defRPr sz="50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Helvetica" panose="020B0604020202020204" pitchFamily="34" charset="0"/>
      </a:defRPr>
    </a:lvl1pPr>
    <a:lvl2pPr algn="l" defTabSz="825500" rtl="0" fontAlgn="base">
      <a:spcBef>
        <a:spcPct val="0"/>
      </a:spcBef>
      <a:spcAft>
        <a:spcPct val="0"/>
      </a:spcAft>
      <a:defRPr sz="50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Helvetica" panose="020B0604020202020204" pitchFamily="34" charset="0"/>
      </a:defRPr>
    </a:lvl2pPr>
    <a:lvl3pPr algn="l" defTabSz="825500" rtl="0" fontAlgn="base">
      <a:spcBef>
        <a:spcPct val="0"/>
      </a:spcBef>
      <a:spcAft>
        <a:spcPct val="0"/>
      </a:spcAft>
      <a:defRPr sz="50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Helvetica" panose="020B0604020202020204" pitchFamily="34" charset="0"/>
      </a:defRPr>
    </a:lvl3pPr>
    <a:lvl4pPr algn="l" defTabSz="825500" rtl="0" fontAlgn="base">
      <a:spcBef>
        <a:spcPct val="0"/>
      </a:spcBef>
      <a:spcAft>
        <a:spcPct val="0"/>
      </a:spcAft>
      <a:defRPr sz="50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Helvetica" panose="020B0604020202020204" pitchFamily="34" charset="0"/>
      </a:defRPr>
    </a:lvl4pPr>
    <a:lvl5pPr algn="l" defTabSz="825500" rtl="0" fontAlgn="base">
      <a:spcBef>
        <a:spcPct val="0"/>
      </a:spcBef>
      <a:spcAft>
        <a:spcPct val="0"/>
      </a:spcAft>
      <a:defRPr sz="50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Helvetica" panose="020B0604020202020204" pitchFamily="34" charset="0"/>
      </a:defRPr>
    </a:lvl5pPr>
    <a:lvl6pPr marL="2286000" algn="l" defTabSz="914400" rtl="0" eaLnBrk="1" latinLnBrk="0" hangingPunct="1">
      <a:defRPr sz="50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Helvetica" panose="020B0604020202020204" pitchFamily="34" charset="0"/>
      </a:defRPr>
    </a:lvl6pPr>
    <a:lvl7pPr marL="2743200" algn="l" defTabSz="914400" rtl="0" eaLnBrk="1" latinLnBrk="0" hangingPunct="1">
      <a:defRPr sz="50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Helvetica" panose="020B0604020202020204" pitchFamily="34" charset="0"/>
      </a:defRPr>
    </a:lvl7pPr>
    <a:lvl8pPr marL="3200400" algn="l" defTabSz="914400" rtl="0" eaLnBrk="1" latinLnBrk="0" hangingPunct="1">
      <a:defRPr sz="50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Helvetica" panose="020B0604020202020204" pitchFamily="34" charset="0"/>
      </a:defRPr>
    </a:lvl8pPr>
    <a:lvl9pPr marL="3657600" algn="l" defTabSz="914400" rtl="0" eaLnBrk="1" latinLnBrk="0" hangingPunct="1">
      <a:defRPr sz="5000" kern="1200">
        <a:solidFill>
          <a:srgbClr val="000000"/>
        </a:solidFill>
        <a:latin typeface="Arial" panose="020B0604020202020204" pitchFamily="34" charset="0"/>
        <a:ea typeface="+mn-ea"/>
        <a:cs typeface="Arial" panose="020B0604020202020204" pitchFamily="34" charset="0"/>
        <a:sym typeface="Helvetica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7680" userDrawn="1">
          <p15:clr>
            <a:srgbClr val="A4A3A4"/>
          </p15:clr>
        </p15:guide>
        <p15:guide id="3" pos="377" userDrawn="1">
          <p15:clr>
            <a:srgbClr val="A4A3A4"/>
          </p15:clr>
        </p15:guide>
        <p15:guide id="4" orient="horz" pos="37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ABE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AB0425-95F7-4E03-A7AF-5332F0B4393D}" v="2" dt="2022-05-12T08:17:51.300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D2E8"/>
          </a:solidFill>
        </a:fill>
      </a:tcStyle>
    </a:wholeTbl>
    <a:band2H>
      <a:tcTxStyle/>
      <a:tcStyle>
        <a:tcBdr/>
        <a:fill>
          <a:solidFill>
            <a:srgbClr val="E6EA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/>
      <a:tcStyle>
        <a:tcBdr/>
        <a:fill>
          <a:solidFill>
            <a:srgbClr val="F8F4E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5CDDE"/>
          </a:solidFill>
        </a:fill>
      </a:tcStyle>
    </a:wholeTbl>
    <a:band2H>
      <a:tcTxStyle/>
      <a:tcStyle>
        <a:tcBdr/>
        <a:fill>
          <a:solidFill>
            <a:srgbClr val="EBE8E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2E7CB"/>
          </a:solidFill>
        </a:fill>
      </a:tcStyle>
    </a:wholeTbl>
    <a:band2H>
      <a:tcTxStyle/>
      <a:tcStyle>
        <a:tcBdr/>
        <a:fill>
          <a:solidFill>
            <a:srgbClr val="FFCB46"/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>
              <a:lumOff val="125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46" autoAdjust="0"/>
    <p:restoredTop sz="81585" autoAdjust="0"/>
  </p:normalViewPr>
  <p:slideViewPr>
    <p:cSldViewPr snapToGrid="0" showGuides="1">
      <p:cViewPr varScale="1">
        <p:scale>
          <a:sx n="26" d="100"/>
          <a:sy n="26" d="100"/>
        </p:scale>
        <p:origin x="1312" y="36"/>
      </p:cViewPr>
      <p:guideLst>
        <p:guide orient="horz" pos="4320"/>
        <p:guide pos="7680"/>
        <p:guide pos="377"/>
        <p:guide orient="horz" pos="3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3786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Scheler" userId="79016733d6886ca5" providerId="LiveId" clId="{0AAB0425-95F7-4E03-A7AF-5332F0B4393D}"/>
    <pc:docChg chg="custSel modSld">
      <pc:chgData name="Anna Scheler" userId="79016733d6886ca5" providerId="LiveId" clId="{0AAB0425-95F7-4E03-A7AF-5332F0B4393D}" dt="2022-05-12T08:20:43.549" v="1078" actId="20577"/>
      <pc:docMkLst>
        <pc:docMk/>
      </pc:docMkLst>
      <pc:sldChg chg="modNotesTx">
        <pc:chgData name="Anna Scheler" userId="79016733d6886ca5" providerId="LiveId" clId="{0AAB0425-95F7-4E03-A7AF-5332F0B4393D}" dt="2022-05-12T08:20:43.549" v="1078" actId="20577"/>
        <pc:sldMkLst>
          <pc:docMk/>
          <pc:sldMk cId="0" sldId="257"/>
        </pc:sldMkLst>
      </pc:sldChg>
      <pc:sldChg chg="modNotesTx">
        <pc:chgData name="Anna Scheler" userId="79016733d6886ca5" providerId="LiveId" clId="{0AAB0425-95F7-4E03-A7AF-5332F0B4393D}" dt="2022-05-12T08:19:17.545" v="808" actId="20577"/>
        <pc:sldMkLst>
          <pc:docMk/>
          <pc:sldMk cId="0" sldId="269"/>
        </pc:sldMkLst>
      </pc:sldChg>
      <pc:sldChg chg="modSp mod modNotesTx">
        <pc:chgData name="Anna Scheler" userId="79016733d6886ca5" providerId="LiveId" clId="{0AAB0425-95F7-4E03-A7AF-5332F0B4393D}" dt="2022-05-12T08:11:28.279" v="47" actId="20577"/>
        <pc:sldMkLst>
          <pc:docMk/>
          <pc:sldMk cId="0" sldId="321"/>
        </pc:sldMkLst>
        <pc:spChg chg="mod">
          <ac:chgData name="Anna Scheler" userId="79016733d6886ca5" providerId="LiveId" clId="{0AAB0425-95F7-4E03-A7AF-5332F0B4393D}" dt="2022-05-09T10:43:17.930" v="1" actId="1076"/>
          <ac:spMkLst>
            <pc:docMk/>
            <pc:sldMk cId="0" sldId="321"/>
            <ac:spMk id="3" creationId="{00000000-0000-0000-0000-000000000000}"/>
          </ac:spMkLst>
        </pc:spChg>
        <pc:spChg chg="mod">
          <ac:chgData name="Anna Scheler" userId="79016733d6886ca5" providerId="LiveId" clId="{0AAB0425-95F7-4E03-A7AF-5332F0B4393D}" dt="2022-05-09T10:43:12.897" v="0" actId="2711"/>
          <ac:spMkLst>
            <pc:docMk/>
            <pc:sldMk cId="0" sldId="321"/>
            <ac:spMk id="137" creationId="{00000000-0000-0000-0000-000000000000}"/>
          </ac:spMkLst>
        </pc:spChg>
      </pc:sldChg>
      <pc:sldChg chg="modNotesTx">
        <pc:chgData name="Anna Scheler" userId="79016733d6886ca5" providerId="LiveId" clId="{0AAB0425-95F7-4E03-A7AF-5332F0B4393D}" dt="2022-05-12T08:14:22.948" v="443" actId="20577"/>
        <pc:sldMkLst>
          <pc:docMk/>
          <pc:sldMk cId="575158041" sldId="324"/>
        </pc:sldMkLst>
      </pc:sldChg>
      <pc:sldChg chg="modNotesTx">
        <pc:chgData name="Anna Scheler" userId="79016733d6886ca5" providerId="LiveId" clId="{0AAB0425-95F7-4E03-A7AF-5332F0B4393D}" dt="2022-05-12T08:11:51.383" v="139" actId="20577"/>
        <pc:sldMkLst>
          <pc:docMk/>
          <pc:sldMk cId="2831805602" sldId="325"/>
        </pc:sldMkLst>
      </pc:sldChg>
      <pc:sldChg chg="modNotesTx">
        <pc:chgData name="Anna Scheler" userId="79016733d6886ca5" providerId="LiveId" clId="{0AAB0425-95F7-4E03-A7AF-5332F0B4393D}" dt="2022-05-12T08:16:32.435" v="641" actId="20577"/>
        <pc:sldMkLst>
          <pc:docMk/>
          <pc:sldMk cId="102541573" sldId="327"/>
        </pc:sldMkLst>
      </pc:sldChg>
      <pc:sldChg chg="modNotesTx">
        <pc:chgData name="Anna Scheler" userId="79016733d6886ca5" providerId="LiveId" clId="{0AAB0425-95F7-4E03-A7AF-5332F0B4393D}" dt="2022-05-12T08:17:00.849" v="652" actId="20577"/>
        <pc:sldMkLst>
          <pc:docMk/>
          <pc:sldMk cId="3203040066" sldId="328"/>
        </pc:sldMkLst>
      </pc:sldChg>
      <pc:sldChg chg="modNotesTx">
        <pc:chgData name="Anna Scheler" userId="79016733d6886ca5" providerId="LiveId" clId="{0AAB0425-95F7-4E03-A7AF-5332F0B4393D}" dt="2022-05-12T08:17:32.323" v="664" actId="20577"/>
        <pc:sldMkLst>
          <pc:docMk/>
          <pc:sldMk cId="3601504795" sldId="329"/>
        </pc:sldMkLst>
      </pc:sldChg>
      <pc:sldChg chg="modNotesTx">
        <pc:chgData name="Anna Scheler" userId="79016733d6886ca5" providerId="LiveId" clId="{0AAB0425-95F7-4E03-A7AF-5332F0B4393D}" dt="2022-05-12T08:12:06.890" v="217" actId="20577"/>
        <pc:sldMkLst>
          <pc:docMk/>
          <pc:sldMk cId="4251907764" sldId="330"/>
        </pc:sldMkLst>
      </pc:sldChg>
      <pc:sldChg chg="modNotesTx">
        <pc:chgData name="Anna Scheler" userId="79016733d6886ca5" providerId="LiveId" clId="{0AAB0425-95F7-4E03-A7AF-5332F0B4393D}" dt="2022-05-12T08:13:06.129" v="369" actId="20577"/>
        <pc:sldMkLst>
          <pc:docMk/>
          <pc:sldMk cId="578853905" sldId="332"/>
        </pc:sldMkLst>
      </pc:sldChg>
      <pc:sldChg chg="modNotesTx">
        <pc:chgData name="Anna Scheler" userId="79016733d6886ca5" providerId="LiveId" clId="{0AAB0425-95F7-4E03-A7AF-5332F0B4393D}" dt="2022-05-12T08:18:28.028" v="701" actId="6549"/>
        <pc:sldMkLst>
          <pc:docMk/>
          <pc:sldMk cId="3485180256" sldId="333"/>
        </pc:sldMkLst>
      </pc:sldChg>
    </pc:docChg>
  </pc:docChgLst>
  <pc:docChgLst>
    <pc:chgData name="Anna Scheler" userId="79016733d6886ca5" providerId="LiveId" clId="{8C49B925-FAD1-4E8A-877E-A26E06C32468}"/>
    <pc:docChg chg="custSel modSld">
      <pc:chgData name="Anna Scheler" userId="79016733d6886ca5" providerId="LiveId" clId="{8C49B925-FAD1-4E8A-877E-A26E06C32468}" dt="2022-03-11T09:44:59.203" v="549" actId="20577"/>
      <pc:docMkLst>
        <pc:docMk/>
      </pc:docMkLst>
      <pc:sldChg chg="addSp delSp modSp mod">
        <pc:chgData name="Anna Scheler" userId="79016733d6886ca5" providerId="LiveId" clId="{8C49B925-FAD1-4E8A-877E-A26E06C32468}" dt="2022-03-11T09:44:16.007" v="428"/>
        <pc:sldMkLst>
          <pc:docMk/>
          <pc:sldMk cId="1937626991" sldId="331"/>
        </pc:sldMkLst>
        <pc:spChg chg="add mod">
          <ac:chgData name="Anna Scheler" userId="79016733d6886ca5" providerId="LiveId" clId="{8C49B925-FAD1-4E8A-877E-A26E06C32468}" dt="2022-03-11T09:41:56.176" v="112" actId="14100"/>
          <ac:spMkLst>
            <pc:docMk/>
            <pc:sldMk cId="1937626991" sldId="331"/>
            <ac:spMk id="10" creationId="{53B003E9-874E-4369-A75E-CA1E1D324E69}"/>
          </ac:spMkLst>
        </pc:spChg>
        <pc:spChg chg="add mod">
          <ac:chgData name="Anna Scheler" userId="79016733d6886ca5" providerId="LiveId" clId="{8C49B925-FAD1-4E8A-877E-A26E06C32468}" dt="2022-03-11T09:43:46.014" v="422" actId="14100"/>
          <ac:spMkLst>
            <pc:docMk/>
            <pc:sldMk cId="1937626991" sldId="331"/>
            <ac:spMk id="11" creationId="{F0AA527E-F4EC-4B9C-A629-3D2CDE3A7FD6}"/>
          </ac:spMkLst>
        </pc:spChg>
        <pc:spChg chg="add del mod">
          <ac:chgData name="Anna Scheler" userId="79016733d6886ca5" providerId="LiveId" clId="{8C49B925-FAD1-4E8A-877E-A26E06C32468}" dt="2022-03-11T09:44:16.007" v="428"/>
          <ac:spMkLst>
            <pc:docMk/>
            <pc:sldMk cId="1937626991" sldId="331"/>
            <ac:spMk id="12" creationId="{B3978D35-0EC7-4E1F-B494-CC20D4AF5ED6}"/>
          </ac:spMkLst>
        </pc:spChg>
      </pc:sldChg>
      <pc:sldChg chg="addSp modSp mod">
        <pc:chgData name="Anna Scheler" userId="79016733d6886ca5" providerId="LiveId" clId="{8C49B925-FAD1-4E8A-877E-A26E06C32468}" dt="2022-03-11T09:43:55.016" v="425" actId="20577"/>
        <pc:sldMkLst>
          <pc:docMk/>
          <pc:sldMk cId="578853905" sldId="332"/>
        </pc:sldMkLst>
        <pc:spChg chg="add mod">
          <ac:chgData name="Anna Scheler" userId="79016733d6886ca5" providerId="LiveId" clId="{8C49B925-FAD1-4E8A-877E-A26E06C32468}" dt="2022-03-11T09:43:55.016" v="425" actId="20577"/>
          <ac:spMkLst>
            <pc:docMk/>
            <pc:sldMk cId="578853905" sldId="332"/>
            <ac:spMk id="6" creationId="{FEF24C0C-BFB4-461C-9A22-7BE04797ED91}"/>
          </ac:spMkLst>
        </pc:spChg>
      </pc:sldChg>
      <pc:sldChg chg="addSp modSp mod">
        <pc:chgData name="Anna Scheler" userId="79016733d6886ca5" providerId="LiveId" clId="{8C49B925-FAD1-4E8A-877E-A26E06C32468}" dt="2022-03-11T09:44:59.203" v="549" actId="20577"/>
        <pc:sldMkLst>
          <pc:docMk/>
          <pc:sldMk cId="3485180256" sldId="333"/>
        </pc:sldMkLst>
        <pc:spChg chg="mod">
          <ac:chgData name="Anna Scheler" userId="79016733d6886ca5" providerId="LiveId" clId="{8C49B925-FAD1-4E8A-877E-A26E06C32468}" dt="2022-03-11T09:44:07.740" v="426" actId="1076"/>
          <ac:spMkLst>
            <pc:docMk/>
            <pc:sldMk cId="3485180256" sldId="333"/>
            <ac:spMk id="2" creationId="{00000000-0000-0000-0000-000000000000}"/>
          </ac:spMkLst>
        </pc:spChg>
        <pc:spChg chg="add mod">
          <ac:chgData name="Anna Scheler" userId="79016733d6886ca5" providerId="LiveId" clId="{8C49B925-FAD1-4E8A-877E-A26E06C32468}" dt="2022-03-11T09:44:59.203" v="549" actId="20577"/>
          <ac:spMkLst>
            <pc:docMk/>
            <pc:sldMk cId="3485180256" sldId="333"/>
            <ac:spMk id="11" creationId="{65D2B9C6-5CE3-4510-9A6A-F78A4DDA668B}"/>
          </ac:spMkLst>
        </pc:spChg>
      </pc:sldChg>
    </pc:docChg>
  </pc:docChgLst>
  <pc:docChgLst>
    <pc:chgData name="Anna Scheler" userId="79016733d6886ca5" providerId="LiveId" clId="{64049E6E-343A-40A7-962C-C811288A370E}"/>
    <pc:docChg chg="undo custSel addSld delSld modSld sldOrd">
      <pc:chgData name="Anna Scheler" userId="79016733d6886ca5" providerId="LiveId" clId="{64049E6E-343A-40A7-962C-C811288A370E}" dt="2022-03-31T09:38:28.760" v="447" actId="478"/>
      <pc:docMkLst>
        <pc:docMk/>
      </pc:docMkLst>
      <pc:sldChg chg="addSp modSp mod">
        <pc:chgData name="Anna Scheler" userId="79016733d6886ca5" providerId="LiveId" clId="{64049E6E-343A-40A7-962C-C811288A370E}" dt="2022-03-29T12:15:58.483" v="444" actId="20577"/>
        <pc:sldMkLst>
          <pc:docMk/>
          <pc:sldMk cId="0" sldId="257"/>
        </pc:sldMkLst>
        <pc:spChg chg="add mod">
          <ac:chgData name="Anna Scheler" userId="79016733d6886ca5" providerId="LiveId" clId="{64049E6E-343A-40A7-962C-C811288A370E}" dt="2022-03-29T12:15:58.483" v="444" actId="20577"/>
          <ac:spMkLst>
            <pc:docMk/>
            <pc:sldMk cId="0" sldId="257"/>
            <ac:spMk id="11" creationId="{D3BFB0B6-0D10-437E-BD98-3C7004C69D98}"/>
          </ac:spMkLst>
        </pc:spChg>
        <pc:grpChg chg="mod">
          <ac:chgData name="Anna Scheler" userId="79016733d6886ca5" providerId="LiveId" clId="{64049E6E-343A-40A7-962C-C811288A370E}" dt="2022-03-29T12:15:26.623" v="425" actId="1076"/>
          <ac:grpSpMkLst>
            <pc:docMk/>
            <pc:sldMk cId="0" sldId="257"/>
            <ac:grpSpMk id="5" creationId="{00000000-0000-0000-0000-000000000000}"/>
          </ac:grpSpMkLst>
        </pc:grpChg>
      </pc:sldChg>
      <pc:sldChg chg="addSp delSp modSp mod delAnim modAnim">
        <pc:chgData name="Anna Scheler" userId="79016733d6886ca5" providerId="LiveId" clId="{64049E6E-343A-40A7-962C-C811288A370E}" dt="2022-03-31T09:38:23.289" v="446" actId="478"/>
        <pc:sldMkLst>
          <pc:docMk/>
          <pc:sldMk cId="0" sldId="321"/>
        </pc:sldMkLst>
        <pc:spChg chg="add del mod">
          <ac:chgData name="Anna Scheler" userId="79016733d6886ca5" providerId="LiveId" clId="{64049E6E-343A-40A7-962C-C811288A370E}" dt="2022-03-31T09:38:23.289" v="446" actId="478"/>
          <ac:spMkLst>
            <pc:docMk/>
            <pc:sldMk cId="0" sldId="321"/>
            <ac:spMk id="4" creationId="{19EF5DDE-7C67-4D94-B057-440C465D9EAC}"/>
          </ac:spMkLst>
        </pc:spChg>
        <pc:picChg chg="add del mod">
          <ac:chgData name="Anna Scheler" userId="79016733d6886ca5" providerId="LiveId" clId="{64049E6E-343A-40A7-962C-C811288A370E}" dt="2022-03-31T09:38:20.891" v="445" actId="478"/>
          <ac:picMkLst>
            <pc:docMk/>
            <pc:sldMk cId="0" sldId="321"/>
            <ac:picMk id="2" creationId="{3BDE65F7-CFCF-4109-A3AB-D9DE011BA511}"/>
          </ac:picMkLst>
        </pc:picChg>
      </pc:sldChg>
      <pc:sldChg chg="ord">
        <pc:chgData name="Anna Scheler" userId="79016733d6886ca5" providerId="LiveId" clId="{64049E6E-343A-40A7-962C-C811288A370E}" dt="2022-03-29T12:07:20.545" v="74"/>
        <pc:sldMkLst>
          <pc:docMk/>
          <pc:sldMk cId="2831805602" sldId="325"/>
        </pc:sldMkLst>
      </pc:sldChg>
      <pc:sldChg chg="addSp delSp modSp mod ord">
        <pc:chgData name="Anna Scheler" userId="79016733d6886ca5" providerId="LiveId" clId="{64049E6E-343A-40A7-962C-C811288A370E}" dt="2022-03-31T09:38:28.760" v="447" actId="478"/>
        <pc:sldMkLst>
          <pc:docMk/>
          <pc:sldMk cId="4251907764" sldId="330"/>
        </pc:sldMkLst>
        <pc:spChg chg="add del mod">
          <ac:chgData name="Anna Scheler" userId="79016733d6886ca5" providerId="LiveId" clId="{64049E6E-343A-40A7-962C-C811288A370E}" dt="2022-03-31T09:38:28.760" v="447" actId="478"/>
          <ac:spMkLst>
            <pc:docMk/>
            <pc:sldMk cId="4251907764" sldId="330"/>
            <ac:spMk id="2" creationId="{7F797E20-20A8-40F0-8505-47B2E171393B}"/>
          </ac:spMkLst>
        </pc:spChg>
        <pc:spChg chg="mod">
          <ac:chgData name="Anna Scheler" userId="79016733d6886ca5" providerId="LiveId" clId="{64049E6E-343A-40A7-962C-C811288A370E}" dt="2022-03-29T12:13:08.669" v="300" actId="1076"/>
          <ac:spMkLst>
            <pc:docMk/>
            <pc:sldMk cId="4251907764" sldId="330"/>
            <ac:spMk id="12" creationId="{00000000-0000-0000-0000-000000000000}"/>
          </ac:spMkLst>
        </pc:spChg>
        <pc:picChg chg="mod">
          <ac:chgData name="Anna Scheler" userId="79016733d6886ca5" providerId="LiveId" clId="{64049E6E-343A-40A7-962C-C811288A370E}" dt="2022-03-29T12:13:01.349" v="298" actId="1076"/>
          <ac:picMkLst>
            <pc:docMk/>
            <pc:sldMk cId="4251907764" sldId="330"/>
            <ac:picMk id="5" creationId="{00000000-0000-0000-0000-000000000000}"/>
          </ac:picMkLst>
        </pc:picChg>
      </pc:sldChg>
      <pc:sldChg chg="ord">
        <pc:chgData name="Anna Scheler" userId="79016733d6886ca5" providerId="LiveId" clId="{64049E6E-343A-40A7-962C-C811288A370E}" dt="2022-03-29T12:07:16.219" v="72"/>
        <pc:sldMkLst>
          <pc:docMk/>
          <pc:sldMk cId="1937626991" sldId="331"/>
        </pc:sldMkLst>
      </pc:sldChg>
      <pc:sldChg chg="ord">
        <pc:chgData name="Anna Scheler" userId="79016733d6886ca5" providerId="LiveId" clId="{64049E6E-343A-40A7-962C-C811288A370E}" dt="2022-03-29T12:07:16.219" v="72"/>
        <pc:sldMkLst>
          <pc:docMk/>
          <pc:sldMk cId="578853905" sldId="332"/>
        </pc:sldMkLst>
      </pc:sldChg>
      <pc:sldChg chg="modSp add del mod">
        <pc:chgData name="Anna Scheler" userId="79016733d6886ca5" providerId="LiveId" clId="{64049E6E-343A-40A7-962C-C811288A370E}" dt="2022-03-29T12:08:22.625" v="80"/>
        <pc:sldMkLst>
          <pc:docMk/>
          <pc:sldMk cId="1563794834" sldId="334"/>
        </pc:sldMkLst>
        <pc:spChg chg="mod">
          <ac:chgData name="Anna Scheler" userId="79016733d6886ca5" providerId="LiveId" clId="{64049E6E-343A-40A7-962C-C811288A370E}" dt="2022-03-29T12:08:22.166" v="79" actId="115"/>
          <ac:spMkLst>
            <pc:docMk/>
            <pc:sldMk cId="1563794834" sldId="334"/>
            <ac:spMk id="10" creationId="{00000000-0000-0000-0000-000000000000}"/>
          </ac:spMkLst>
        </pc:spChg>
      </pc:sldChg>
    </pc:docChg>
  </pc:docChgLst>
  <pc:docChgLst>
    <pc:chgData name="Lukas Dürrbeck" userId="af9e8247ae8fc77d" providerId="LiveId" clId="{8C055B85-5768-D148-A806-82DC5DFF7F5E}"/>
    <pc:docChg chg="undo redo custSel modSld modMainMaster">
      <pc:chgData name="Lukas Dürrbeck" userId="af9e8247ae8fc77d" providerId="LiveId" clId="{8C055B85-5768-D148-A806-82DC5DFF7F5E}" dt="2022-05-10T07:10:34.642" v="824"/>
      <pc:docMkLst>
        <pc:docMk/>
      </pc:docMkLst>
      <pc:sldChg chg="modSp mod modNotesTx">
        <pc:chgData name="Lukas Dürrbeck" userId="af9e8247ae8fc77d" providerId="LiveId" clId="{8C055B85-5768-D148-A806-82DC5DFF7F5E}" dt="2022-05-09T13:41:52.262" v="800" actId="1076"/>
        <pc:sldMkLst>
          <pc:docMk/>
          <pc:sldMk cId="0" sldId="257"/>
        </pc:sldMkLst>
        <pc:spChg chg="mod">
          <ac:chgData name="Lukas Dürrbeck" userId="af9e8247ae8fc77d" providerId="LiveId" clId="{8C055B85-5768-D148-A806-82DC5DFF7F5E}" dt="2022-05-09T13:41:48.218" v="799" actId="1076"/>
          <ac:spMkLst>
            <pc:docMk/>
            <pc:sldMk cId="0" sldId="257"/>
            <ac:spMk id="4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3:41:38.001" v="797" actId="20577"/>
          <ac:spMkLst>
            <pc:docMk/>
            <pc:sldMk cId="0" sldId="257"/>
            <ac:spMk id="7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3:41:29.108" v="795" actId="2711"/>
          <ac:spMkLst>
            <pc:docMk/>
            <pc:sldMk cId="0" sldId="257"/>
            <ac:spMk id="9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3:41:33.651" v="796" actId="113"/>
          <ac:spMkLst>
            <pc:docMk/>
            <pc:sldMk cId="0" sldId="257"/>
            <ac:spMk id="10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3:41:44.977" v="798" actId="14100"/>
          <ac:spMkLst>
            <pc:docMk/>
            <pc:sldMk cId="0" sldId="257"/>
            <ac:spMk id="11" creationId="{D3BFB0B6-0D10-437E-BD98-3C7004C69D98}"/>
          </ac:spMkLst>
        </pc:spChg>
        <pc:grpChg chg="mod">
          <ac:chgData name="Lukas Dürrbeck" userId="af9e8247ae8fc77d" providerId="LiveId" clId="{8C055B85-5768-D148-A806-82DC5DFF7F5E}" dt="2022-05-09T13:41:52.262" v="800" actId="1076"/>
          <ac:grpSpMkLst>
            <pc:docMk/>
            <pc:sldMk cId="0" sldId="257"/>
            <ac:grpSpMk id="5" creationId="{00000000-0000-0000-0000-000000000000}"/>
          </ac:grpSpMkLst>
        </pc:grpChg>
      </pc:sldChg>
      <pc:sldChg chg="addSp delSp modSp mod modNotesTx">
        <pc:chgData name="Lukas Dürrbeck" userId="af9e8247ae8fc77d" providerId="LiveId" clId="{8C055B85-5768-D148-A806-82DC5DFF7F5E}" dt="2022-05-09T13:43:36.899" v="821"/>
        <pc:sldMkLst>
          <pc:docMk/>
          <pc:sldMk cId="0" sldId="269"/>
        </pc:sldMkLst>
        <pc:spChg chg="add del mod">
          <ac:chgData name="Lukas Dürrbeck" userId="af9e8247ae8fc77d" providerId="LiveId" clId="{8C055B85-5768-D148-A806-82DC5DFF7F5E}" dt="2022-05-09T13:43:36.899" v="821"/>
          <ac:spMkLst>
            <pc:docMk/>
            <pc:sldMk cId="0" sldId="269"/>
            <ac:spMk id="4" creationId="{B8B58EE6-0C3E-84C0-C717-A19A4889E348}"/>
          </ac:spMkLst>
        </pc:spChg>
        <pc:spChg chg="mod">
          <ac:chgData name="Lukas Dürrbeck" userId="af9e8247ae8fc77d" providerId="LiveId" clId="{8C055B85-5768-D148-A806-82DC5DFF7F5E}" dt="2022-05-09T13:43:12.407" v="818" actId="20577"/>
          <ac:spMkLst>
            <pc:docMk/>
            <pc:sldMk cId="0" sldId="269"/>
            <ac:spMk id="43012" creationId="{00000000-0000-0000-0000-000000000000}"/>
          </ac:spMkLst>
        </pc:spChg>
        <pc:grpChg chg="mod">
          <ac:chgData name="Lukas Dürrbeck" userId="af9e8247ae8fc77d" providerId="LiveId" clId="{8C055B85-5768-D148-A806-82DC5DFF7F5E}" dt="2022-05-09T13:42:30.561" v="802" actId="2711"/>
          <ac:grpSpMkLst>
            <pc:docMk/>
            <pc:sldMk cId="0" sldId="269"/>
            <ac:grpSpMk id="2" creationId="{00000000-0000-0000-0000-000000000000}"/>
          </ac:grpSpMkLst>
        </pc:grpChg>
        <pc:grpChg chg="mod">
          <ac:chgData name="Lukas Dürrbeck" userId="af9e8247ae8fc77d" providerId="LiveId" clId="{8C055B85-5768-D148-A806-82DC5DFF7F5E}" dt="2022-05-09T13:42:30.561" v="802" actId="2711"/>
          <ac:grpSpMkLst>
            <pc:docMk/>
            <pc:sldMk cId="0" sldId="269"/>
            <ac:grpSpMk id="3" creationId="{00000000-0000-0000-0000-000000000000}"/>
          </ac:grpSpMkLst>
        </pc:grpChg>
        <pc:grpChg chg="mod">
          <ac:chgData name="Lukas Dürrbeck" userId="af9e8247ae8fc77d" providerId="LiveId" clId="{8C055B85-5768-D148-A806-82DC5DFF7F5E}" dt="2022-05-09T13:42:30.561" v="802" actId="2711"/>
          <ac:grpSpMkLst>
            <pc:docMk/>
            <pc:sldMk cId="0" sldId="269"/>
            <ac:grpSpMk id="12" creationId="{00000000-0000-0000-0000-000000000000}"/>
          </ac:grpSpMkLst>
        </pc:grpChg>
      </pc:sldChg>
      <pc:sldChg chg="addSp delSp modSp mod modNotesTx">
        <pc:chgData name="Lukas Dürrbeck" userId="af9e8247ae8fc77d" providerId="LiveId" clId="{8C055B85-5768-D148-A806-82DC5DFF7F5E}" dt="2022-05-09T13:42:12.406" v="801" actId="1076"/>
        <pc:sldMkLst>
          <pc:docMk/>
          <pc:sldMk cId="0" sldId="321"/>
        </pc:sldMkLst>
        <pc:spChg chg="mod">
          <ac:chgData name="Lukas Dürrbeck" userId="af9e8247ae8fc77d" providerId="LiveId" clId="{8C055B85-5768-D148-A806-82DC5DFF7F5E}" dt="2022-05-09T13:42:12.406" v="801" actId="1076"/>
          <ac:spMkLst>
            <pc:docMk/>
            <pc:sldMk cId="0" sldId="321"/>
            <ac:spMk id="3" creationId="{00000000-0000-0000-0000-000000000000}"/>
          </ac:spMkLst>
        </pc:spChg>
        <pc:spChg chg="add del mod">
          <ac:chgData name="Lukas Dürrbeck" userId="af9e8247ae8fc77d" providerId="LiveId" clId="{8C055B85-5768-D148-A806-82DC5DFF7F5E}" dt="2022-05-09T13:31:53.813" v="315"/>
          <ac:spMkLst>
            <pc:docMk/>
            <pc:sldMk cId="0" sldId="321"/>
            <ac:spMk id="5" creationId="{6581822C-005E-1B8D-F5A3-7AC4FBBF64EB}"/>
          </ac:spMkLst>
        </pc:spChg>
        <pc:spChg chg="mod">
          <ac:chgData name="Lukas Dürrbeck" userId="af9e8247ae8fc77d" providerId="LiveId" clId="{8C055B85-5768-D148-A806-82DC5DFF7F5E}" dt="2022-05-09T13:42:12.406" v="801" actId="1076"/>
          <ac:spMkLst>
            <pc:docMk/>
            <pc:sldMk cId="0" sldId="321"/>
            <ac:spMk id="137" creationId="{00000000-0000-0000-0000-000000000000}"/>
          </ac:spMkLst>
        </pc:spChg>
        <pc:picChg chg="add del mod">
          <ac:chgData name="Lukas Dürrbeck" userId="af9e8247ae8fc77d" providerId="LiveId" clId="{8C055B85-5768-D148-A806-82DC5DFF7F5E}" dt="2022-05-09T13:31:41.639" v="312" actId="478"/>
          <ac:picMkLst>
            <pc:docMk/>
            <pc:sldMk cId="0" sldId="321"/>
            <ac:picMk id="4" creationId="{0B1C4107-4223-97AA-8C0C-011FF6C5CC4E}"/>
          </ac:picMkLst>
        </pc:picChg>
        <pc:picChg chg="mod">
          <ac:chgData name="Lukas Dürrbeck" userId="af9e8247ae8fc77d" providerId="LiveId" clId="{8C055B85-5768-D148-A806-82DC5DFF7F5E}" dt="2022-05-09T12:31:01.807" v="24" actId="1076"/>
          <ac:picMkLst>
            <pc:docMk/>
            <pc:sldMk cId="0" sldId="321"/>
            <ac:picMk id="6" creationId="{00000000-0000-0000-0000-000000000000}"/>
          </ac:picMkLst>
        </pc:picChg>
      </pc:sldChg>
      <pc:sldChg chg="addSp delSp modSp mod modNotesTx">
        <pc:chgData name="Lukas Dürrbeck" userId="af9e8247ae8fc77d" providerId="LiveId" clId="{8C055B85-5768-D148-A806-82DC5DFF7F5E}" dt="2022-05-09T13:37:26.573" v="348" actId="20577"/>
        <pc:sldMkLst>
          <pc:docMk/>
          <pc:sldMk cId="575158041" sldId="324"/>
        </pc:sldMkLst>
        <pc:spChg chg="add del mod">
          <ac:chgData name="Lukas Dürrbeck" userId="af9e8247ae8fc77d" providerId="LiveId" clId="{8C055B85-5768-D148-A806-82DC5DFF7F5E}" dt="2022-05-09T13:28:39.746" v="247"/>
          <ac:spMkLst>
            <pc:docMk/>
            <pc:sldMk cId="575158041" sldId="324"/>
            <ac:spMk id="2" creationId="{1E81894D-02C6-FC48-B953-791C88DEA2E2}"/>
          </ac:spMkLst>
        </pc:spChg>
        <pc:spChg chg="add mod">
          <ac:chgData name="Lukas Dürrbeck" userId="af9e8247ae8fc77d" providerId="LiveId" clId="{8C055B85-5768-D148-A806-82DC5DFF7F5E}" dt="2022-05-09T13:29:05.668" v="256" actId="1076"/>
          <ac:spMkLst>
            <pc:docMk/>
            <pc:sldMk cId="575158041" sldId="324"/>
            <ac:spMk id="7" creationId="{E4849D20-0CA8-ED69-4543-66D9441ED929}"/>
          </ac:spMkLst>
        </pc:spChg>
        <pc:spChg chg="del mod">
          <ac:chgData name="Lukas Dürrbeck" userId="af9e8247ae8fc77d" providerId="LiveId" clId="{8C055B85-5768-D148-A806-82DC5DFF7F5E}" dt="2022-05-09T13:29:01.258" v="255" actId="478"/>
          <ac:spMkLst>
            <pc:docMk/>
            <pc:sldMk cId="575158041" sldId="324"/>
            <ac:spMk id="14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3:08:15.706" v="65" actId="2711"/>
          <ac:spMkLst>
            <pc:docMk/>
            <pc:sldMk cId="575158041" sldId="324"/>
            <ac:spMk id="21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3:08:20.148" v="67" actId="113"/>
          <ac:spMkLst>
            <pc:docMk/>
            <pc:sldMk cId="575158041" sldId="324"/>
            <ac:spMk id="21506" creationId="{00000000-0000-0000-0000-000000000000}"/>
          </ac:spMkLst>
        </pc:spChg>
        <pc:picChg chg="mod">
          <ac:chgData name="Lukas Dürrbeck" userId="af9e8247ae8fc77d" providerId="LiveId" clId="{8C055B85-5768-D148-A806-82DC5DFF7F5E}" dt="2022-05-09T12:30:45.172" v="14" actId="1076"/>
          <ac:picMkLst>
            <pc:docMk/>
            <pc:sldMk cId="575158041" sldId="324"/>
            <ac:picMk id="15" creationId="{00000000-0000-0000-0000-000000000000}"/>
          </ac:picMkLst>
        </pc:picChg>
      </pc:sldChg>
      <pc:sldChg chg="addSp delSp modSp mod modNotesTx">
        <pc:chgData name="Lukas Dürrbeck" userId="af9e8247ae8fc77d" providerId="LiveId" clId="{8C055B85-5768-D148-A806-82DC5DFF7F5E}" dt="2022-05-09T13:37:16.738" v="344" actId="20577"/>
        <pc:sldMkLst>
          <pc:docMk/>
          <pc:sldMk cId="2831805602" sldId="325"/>
        </pc:sldMkLst>
        <pc:spChg chg="del mod">
          <ac:chgData name="Lukas Dürrbeck" userId="af9e8247ae8fc77d" providerId="LiveId" clId="{8C055B85-5768-D148-A806-82DC5DFF7F5E}" dt="2022-05-09T13:23:06.229" v="150"/>
          <ac:spMkLst>
            <pc:docMk/>
            <pc:sldMk cId="2831805602" sldId="325"/>
            <ac:spMk id="3" creationId="{00000000-0000-0000-0000-000000000000}"/>
          </ac:spMkLst>
        </pc:spChg>
        <pc:spChg chg="add del mod">
          <ac:chgData name="Lukas Dürrbeck" userId="af9e8247ae8fc77d" providerId="LiveId" clId="{8C055B85-5768-D148-A806-82DC5DFF7F5E}" dt="2022-05-09T13:18:07.354" v="133" actId="478"/>
          <ac:spMkLst>
            <pc:docMk/>
            <pc:sldMk cId="2831805602" sldId="325"/>
            <ac:spMk id="4" creationId="{9F9C7738-F5AF-B736-BFBD-3E04E27B6698}"/>
          </ac:spMkLst>
        </pc:spChg>
        <pc:spChg chg="mod">
          <ac:chgData name="Lukas Dürrbeck" userId="af9e8247ae8fc77d" providerId="LiveId" clId="{8C055B85-5768-D148-A806-82DC5DFF7F5E}" dt="2022-05-09T13:25:15.134" v="154" actId="12"/>
          <ac:spMkLst>
            <pc:docMk/>
            <pc:sldMk cId="2831805602" sldId="325"/>
            <ac:spMk id="8" creationId="{00000000-0000-0000-0000-000000000000}"/>
          </ac:spMkLst>
        </pc:spChg>
        <pc:spChg chg="del mod">
          <ac:chgData name="Lukas Dürrbeck" userId="af9e8247ae8fc77d" providerId="LiveId" clId="{8C055B85-5768-D148-A806-82DC5DFF7F5E}" dt="2022-05-09T13:18:17.994" v="139" actId="478"/>
          <ac:spMkLst>
            <pc:docMk/>
            <pc:sldMk cId="2831805602" sldId="325"/>
            <ac:spMk id="10" creationId="{00000000-0000-0000-0000-000000000000}"/>
          </ac:spMkLst>
        </pc:spChg>
        <pc:spChg chg="add del mod">
          <ac:chgData name="Lukas Dürrbeck" userId="af9e8247ae8fc77d" providerId="LiveId" clId="{8C055B85-5768-D148-A806-82DC5DFF7F5E}" dt="2022-05-09T13:18:22.494" v="141" actId="478"/>
          <ac:spMkLst>
            <pc:docMk/>
            <pc:sldMk cId="2831805602" sldId="325"/>
            <ac:spMk id="12" creationId="{15A83F6D-5855-FEA4-F656-FB78B5425652}"/>
          </ac:spMkLst>
        </pc:spChg>
        <pc:spChg chg="add del mod">
          <ac:chgData name="Lukas Dürrbeck" userId="af9e8247ae8fc77d" providerId="LiveId" clId="{8C055B85-5768-D148-A806-82DC5DFF7F5E}" dt="2022-05-09T13:18:22.494" v="141" actId="478"/>
          <ac:spMkLst>
            <pc:docMk/>
            <pc:sldMk cId="2831805602" sldId="325"/>
            <ac:spMk id="13" creationId="{FE2CF834-0B07-E163-6400-FC4348E768C3}"/>
          </ac:spMkLst>
        </pc:spChg>
        <pc:spChg chg="mod">
          <ac:chgData name="Lukas Dürrbeck" userId="af9e8247ae8fc77d" providerId="LiveId" clId="{8C055B85-5768-D148-A806-82DC5DFF7F5E}" dt="2022-05-09T12:30:01.767" v="0" actId="2711"/>
          <ac:spMkLst>
            <pc:docMk/>
            <pc:sldMk cId="2831805602" sldId="325"/>
            <ac:spMk id="14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2:32:57.364" v="52" actId="20577"/>
          <ac:spMkLst>
            <pc:docMk/>
            <pc:sldMk cId="2831805602" sldId="325"/>
            <ac:spMk id="15" creationId="{00000000-0000-0000-0000-000000000000}"/>
          </ac:spMkLst>
        </pc:spChg>
        <pc:picChg chg="add del">
          <ac:chgData name="Lukas Dürrbeck" userId="af9e8247ae8fc77d" providerId="LiveId" clId="{8C055B85-5768-D148-A806-82DC5DFF7F5E}" dt="2022-05-09T12:30:06.207" v="2"/>
          <ac:picMkLst>
            <pc:docMk/>
            <pc:sldMk cId="2831805602" sldId="325"/>
            <ac:picMk id="2" creationId="{B53CAEDF-7B1D-EA70-B372-886618A71941}"/>
          </ac:picMkLst>
        </pc:picChg>
      </pc:sldChg>
      <pc:sldChg chg="addSp delSp modSp mod">
        <pc:chgData name="Lukas Dürrbeck" userId="af9e8247ae8fc77d" providerId="LiveId" clId="{8C055B85-5768-D148-A806-82DC5DFF7F5E}" dt="2022-05-09T13:33:06.355" v="318" actId="113"/>
        <pc:sldMkLst>
          <pc:docMk/>
          <pc:sldMk cId="102541573" sldId="327"/>
        </pc:sldMkLst>
        <pc:spChg chg="add del mod">
          <ac:chgData name="Lukas Dürrbeck" userId="af9e8247ae8fc77d" providerId="LiveId" clId="{8C055B85-5768-D148-A806-82DC5DFF7F5E}" dt="2022-05-09T13:29:27.750" v="258"/>
          <ac:spMkLst>
            <pc:docMk/>
            <pc:sldMk cId="102541573" sldId="327"/>
            <ac:spMk id="2" creationId="{B217C7E5-538D-E8F8-8AFD-6D7E497B33C4}"/>
          </ac:spMkLst>
        </pc:spChg>
        <pc:spChg chg="mod">
          <ac:chgData name="Lukas Dürrbeck" userId="af9e8247ae8fc77d" providerId="LiveId" clId="{8C055B85-5768-D148-A806-82DC5DFF7F5E}" dt="2022-05-09T13:08:43.676" v="72" actId="2711"/>
          <ac:spMkLst>
            <pc:docMk/>
            <pc:sldMk cId="102541573" sldId="327"/>
            <ac:spMk id="9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3:08:49.386" v="74" actId="113"/>
          <ac:spMkLst>
            <pc:docMk/>
            <pc:sldMk cId="102541573" sldId="327"/>
            <ac:spMk id="10" creationId="{00000000-0000-0000-0000-000000000000}"/>
          </ac:spMkLst>
        </pc:spChg>
        <pc:spChg chg="del mod">
          <ac:chgData name="Lukas Dürrbeck" userId="af9e8247ae8fc77d" providerId="LiveId" clId="{8C055B85-5768-D148-A806-82DC5DFF7F5E}" dt="2022-05-09T13:31:05.822" v="309" actId="478"/>
          <ac:spMkLst>
            <pc:docMk/>
            <pc:sldMk cId="102541573" sldId="327"/>
            <ac:spMk id="11" creationId="{00000000-0000-0000-0000-000000000000}"/>
          </ac:spMkLst>
        </pc:spChg>
        <pc:spChg chg="del mod">
          <ac:chgData name="Lukas Dürrbeck" userId="af9e8247ae8fc77d" providerId="LiveId" clId="{8C055B85-5768-D148-A806-82DC5DFF7F5E}" dt="2022-05-09T13:31:05.822" v="309" actId="478"/>
          <ac:spMkLst>
            <pc:docMk/>
            <pc:sldMk cId="102541573" sldId="327"/>
            <ac:spMk id="12" creationId="{00000000-0000-0000-0000-000000000000}"/>
          </ac:spMkLst>
        </pc:spChg>
        <pc:spChg chg="del mod">
          <ac:chgData name="Lukas Dürrbeck" userId="af9e8247ae8fc77d" providerId="LiveId" clId="{8C055B85-5768-D148-A806-82DC5DFF7F5E}" dt="2022-05-09T13:31:05.822" v="309" actId="478"/>
          <ac:spMkLst>
            <pc:docMk/>
            <pc:sldMk cId="102541573" sldId="327"/>
            <ac:spMk id="13" creationId="{00000000-0000-0000-0000-000000000000}"/>
          </ac:spMkLst>
        </pc:spChg>
        <pc:spChg chg="add mod">
          <ac:chgData name="Lukas Dürrbeck" userId="af9e8247ae8fc77d" providerId="LiveId" clId="{8C055B85-5768-D148-A806-82DC5DFF7F5E}" dt="2022-05-09T13:33:06.355" v="318" actId="113"/>
          <ac:spMkLst>
            <pc:docMk/>
            <pc:sldMk cId="102541573" sldId="327"/>
            <ac:spMk id="14" creationId="{07E3AD2B-DDF2-AFB4-A470-4937DA0BDB02}"/>
          </ac:spMkLst>
        </pc:spChg>
        <pc:picChg chg="mod">
          <ac:chgData name="Lukas Dürrbeck" userId="af9e8247ae8fc77d" providerId="LiveId" clId="{8C055B85-5768-D148-A806-82DC5DFF7F5E}" dt="2022-05-09T12:30:47.553" v="16" actId="1076"/>
          <ac:picMkLst>
            <pc:docMk/>
            <pc:sldMk cId="102541573" sldId="327"/>
            <ac:picMk id="29702" creationId="{00000000-0000-0000-0000-000000000000}"/>
          </ac:picMkLst>
        </pc:picChg>
      </pc:sldChg>
      <pc:sldChg chg="modSp mod">
        <pc:chgData name="Lukas Dürrbeck" userId="af9e8247ae8fc77d" providerId="LiveId" clId="{8C055B85-5768-D148-A806-82DC5DFF7F5E}" dt="2022-05-09T13:34:12.707" v="324" actId="113"/>
        <pc:sldMkLst>
          <pc:docMk/>
          <pc:sldMk cId="3203040066" sldId="328"/>
        </pc:sldMkLst>
        <pc:spChg chg="mod">
          <ac:chgData name="Lukas Dürrbeck" userId="af9e8247ae8fc77d" providerId="LiveId" clId="{8C055B85-5768-D148-A806-82DC5DFF7F5E}" dt="2022-05-09T13:34:05.846" v="321" actId="20577"/>
          <ac:spMkLst>
            <pc:docMk/>
            <pc:sldMk cId="3203040066" sldId="328"/>
            <ac:spMk id="9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3:34:12.707" v="324" actId="113"/>
          <ac:spMkLst>
            <pc:docMk/>
            <pc:sldMk cId="3203040066" sldId="328"/>
            <ac:spMk id="32769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3:33:59.933" v="319" actId="2711"/>
          <ac:spMkLst>
            <pc:docMk/>
            <pc:sldMk cId="3203040066" sldId="328"/>
            <ac:spMk id="32771" creationId="{00000000-0000-0000-0000-000000000000}"/>
          </ac:spMkLst>
        </pc:spChg>
        <pc:picChg chg="mod">
          <ac:chgData name="Lukas Dürrbeck" userId="af9e8247ae8fc77d" providerId="LiveId" clId="{8C055B85-5768-D148-A806-82DC5DFF7F5E}" dt="2022-05-09T12:30:50.303" v="18" actId="1076"/>
          <ac:picMkLst>
            <pc:docMk/>
            <pc:sldMk cId="3203040066" sldId="328"/>
            <ac:picMk id="32774" creationId="{00000000-0000-0000-0000-000000000000}"/>
          </ac:picMkLst>
        </pc:picChg>
      </pc:sldChg>
      <pc:sldChg chg="modSp mod">
        <pc:chgData name="Lukas Dürrbeck" userId="af9e8247ae8fc77d" providerId="LiveId" clId="{8C055B85-5768-D148-A806-82DC5DFF7F5E}" dt="2022-05-09T13:34:59.037" v="331" actId="113"/>
        <pc:sldMkLst>
          <pc:docMk/>
          <pc:sldMk cId="3601504795" sldId="329"/>
        </pc:sldMkLst>
        <pc:spChg chg="mod">
          <ac:chgData name="Lukas Dürrbeck" userId="af9e8247ae8fc77d" providerId="LiveId" clId="{8C055B85-5768-D148-A806-82DC5DFF7F5E}" dt="2022-05-09T13:34:39.601" v="325" actId="2711"/>
          <ac:spMkLst>
            <pc:docMk/>
            <pc:sldMk cId="3601504795" sldId="329"/>
            <ac:spMk id="10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3:34:52.917" v="328" actId="113"/>
          <ac:spMkLst>
            <pc:docMk/>
            <pc:sldMk cId="3601504795" sldId="329"/>
            <ac:spMk id="11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3:34:59.037" v="331" actId="113"/>
          <ac:spMkLst>
            <pc:docMk/>
            <pc:sldMk cId="3601504795" sldId="329"/>
            <ac:spMk id="33793" creationId="{00000000-0000-0000-0000-000000000000}"/>
          </ac:spMkLst>
        </pc:spChg>
        <pc:picChg chg="mod">
          <ac:chgData name="Lukas Dürrbeck" userId="af9e8247ae8fc77d" providerId="LiveId" clId="{8C055B85-5768-D148-A806-82DC5DFF7F5E}" dt="2022-05-09T12:30:53.358" v="20" actId="1076"/>
          <ac:picMkLst>
            <pc:docMk/>
            <pc:sldMk cId="3601504795" sldId="329"/>
            <ac:picMk id="33799" creationId="{00000000-0000-0000-0000-000000000000}"/>
          </ac:picMkLst>
        </pc:picChg>
      </pc:sldChg>
      <pc:sldChg chg="addSp delSp modSp mod modNotesTx">
        <pc:chgData name="Lukas Dürrbeck" userId="af9e8247ae8fc77d" providerId="LiveId" clId="{8C055B85-5768-D148-A806-82DC5DFF7F5E}" dt="2022-05-09T13:38:44.594" v="516" actId="20577"/>
        <pc:sldMkLst>
          <pc:docMk/>
          <pc:sldMk cId="4251907764" sldId="330"/>
        </pc:sldMkLst>
        <pc:spChg chg="mod">
          <ac:chgData name="Lukas Dürrbeck" userId="af9e8247ae8fc77d" providerId="LiveId" clId="{8C055B85-5768-D148-A806-82DC5DFF7F5E}" dt="2022-05-09T12:33:13.475" v="55" actId="14100"/>
          <ac:spMkLst>
            <pc:docMk/>
            <pc:sldMk cId="4251907764" sldId="330"/>
            <ac:spMk id="10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2:33:07.234" v="53" actId="2711"/>
          <ac:spMkLst>
            <pc:docMk/>
            <pc:sldMk cId="4251907764" sldId="330"/>
            <ac:spMk id="12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2:33:07.234" v="53" actId="2711"/>
          <ac:spMkLst>
            <pc:docMk/>
            <pc:sldMk cId="4251907764" sldId="330"/>
            <ac:spMk id="14" creationId="{00000000-0000-0000-0000-000000000000}"/>
          </ac:spMkLst>
        </pc:spChg>
        <pc:picChg chg="add mod">
          <ac:chgData name="Lukas Dürrbeck" userId="af9e8247ae8fc77d" providerId="LiveId" clId="{8C055B85-5768-D148-A806-82DC5DFF7F5E}" dt="2022-05-09T13:13:11.079" v="102" actId="1076"/>
          <ac:picMkLst>
            <pc:docMk/>
            <pc:sldMk cId="4251907764" sldId="330"/>
            <ac:picMk id="2" creationId="{3B88D074-FAD4-6C10-273C-9C0857D5E3B2}"/>
          </ac:picMkLst>
        </pc:picChg>
        <pc:picChg chg="add mod">
          <ac:chgData name="Lukas Dürrbeck" userId="af9e8247ae8fc77d" providerId="LiveId" clId="{8C055B85-5768-D148-A806-82DC5DFF7F5E}" dt="2022-05-09T13:13:04.079" v="100" actId="14100"/>
          <ac:picMkLst>
            <pc:docMk/>
            <pc:sldMk cId="4251907764" sldId="330"/>
            <ac:picMk id="3" creationId="{7A63602C-40CB-29AB-32B4-E411FCC3B7E8}"/>
          </ac:picMkLst>
        </pc:picChg>
        <pc:picChg chg="del mod">
          <ac:chgData name="Lukas Dürrbeck" userId="af9e8247ae8fc77d" providerId="LiveId" clId="{8C055B85-5768-D148-A806-82DC5DFF7F5E}" dt="2022-05-09T13:13:09.064" v="101" actId="478"/>
          <ac:picMkLst>
            <pc:docMk/>
            <pc:sldMk cId="4251907764" sldId="330"/>
            <ac:picMk id="5" creationId="{00000000-0000-0000-0000-000000000000}"/>
          </ac:picMkLst>
        </pc:picChg>
        <pc:picChg chg="del mod">
          <ac:chgData name="Lukas Dürrbeck" userId="af9e8247ae8fc77d" providerId="LiveId" clId="{8C055B85-5768-D148-A806-82DC5DFF7F5E}" dt="2022-05-09T13:13:09.064" v="101" actId="478"/>
          <ac:picMkLst>
            <pc:docMk/>
            <pc:sldMk cId="4251907764" sldId="330"/>
            <ac:picMk id="6" creationId="{00000000-0000-0000-0000-000000000000}"/>
          </ac:picMkLst>
        </pc:picChg>
      </pc:sldChg>
      <pc:sldChg chg="addSp delSp modSp mod modNotesTx">
        <pc:chgData name="Lukas Dürrbeck" userId="af9e8247ae8fc77d" providerId="LiveId" clId="{8C055B85-5768-D148-A806-82DC5DFF7F5E}" dt="2022-05-09T13:37:22.343" v="346" actId="20577"/>
        <pc:sldMkLst>
          <pc:docMk/>
          <pc:sldMk cId="1937626991" sldId="331"/>
        </pc:sldMkLst>
        <pc:spChg chg="mod">
          <ac:chgData name="Lukas Dürrbeck" userId="af9e8247ae8fc77d" providerId="LiveId" clId="{8C055B85-5768-D148-A806-82DC5DFF7F5E}" dt="2022-05-09T13:25:42.161" v="162" actId="21"/>
          <ac:spMkLst>
            <pc:docMk/>
            <pc:sldMk cId="1937626991" sldId="331"/>
            <ac:spMk id="10" creationId="{53B003E9-874E-4369-A75E-CA1E1D324E69}"/>
          </ac:spMkLst>
        </pc:spChg>
        <pc:spChg chg="mod">
          <ac:chgData name="Lukas Dürrbeck" userId="af9e8247ae8fc77d" providerId="LiveId" clId="{8C055B85-5768-D148-A806-82DC5DFF7F5E}" dt="2022-05-09T13:27:00.209" v="232" actId="20577"/>
          <ac:spMkLst>
            <pc:docMk/>
            <pc:sldMk cId="1937626991" sldId="331"/>
            <ac:spMk id="11" creationId="{F0AA527E-F4EC-4B9C-A629-3D2CDE3A7FD6}"/>
          </ac:spMkLst>
        </pc:spChg>
        <pc:spChg chg="mod">
          <ac:chgData name="Lukas Dürrbeck" userId="af9e8247ae8fc77d" providerId="LiveId" clId="{8C055B85-5768-D148-A806-82DC5DFF7F5E}" dt="2022-05-09T12:33:21.024" v="56" actId="2711"/>
          <ac:spMkLst>
            <pc:docMk/>
            <pc:sldMk cId="1937626991" sldId="331"/>
            <ac:spMk id="15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2:33:39.777" v="58" actId="14100"/>
          <ac:spMkLst>
            <pc:docMk/>
            <pc:sldMk cId="1937626991" sldId="331"/>
            <ac:spMk id="16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2:30:31.376" v="10" actId="1076"/>
          <ac:spMkLst>
            <pc:docMk/>
            <pc:sldMk cId="1937626991" sldId="331"/>
            <ac:spMk id="26" creationId="{00000000-0000-0000-0000-000000000000}"/>
          </ac:spMkLst>
        </pc:spChg>
        <pc:grpChg chg="del mod">
          <ac:chgData name="Lukas Dürrbeck" userId="af9e8247ae8fc77d" providerId="LiveId" clId="{8C055B85-5768-D148-A806-82DC5DFF7F5E}" dt="2022-05-09T12:31:13.360" v="28" actId="478"/>
          <ac:grpSpMkLst>
            <pc:docMk/>
            <pc:sldMk cId="1937626991" sldId="331"/>
            <ac:grpSpMk id="36868" creationId="{00000000-0000-0000-0000-000000000000}"/>
          </ac:grpSpMkLst>
        </pc:grpChg>
        <pc:grpChg chg="mod">
          <ac:chgData name="Lukas Dürrbeck" userId="af9e8247ae8fc77d" providerId="LiveId" clId="{8C055B85-5768-D148-A806-82DC5DFF7F5E}" dt="2022-05-09T12:30:31.376" v="10" actId="1076"/>
          <ac:grpSpMkLst>
            <pc:docMk/>
            <pc:sldMk cId="1937626991" sldId="331"/>
            <ac:grpSpMk id="36870" creationId="{00000000-0000-0000-0000-000000000000}"/>
          </ac:grpSpMkLst>
        </pc:grpChg>
        <pc:picChg chg="add mod">
          <ac:chgData name="Lukas Dürrbeck" userId="af9e8247ae8fc77d" providerId="LiveId" clId="{8C055B85-5768-D148-A806-82DC5DFF7F5E}" dt="2022-05-09T12:31:16.218" v="29" actId="1076"/>
          <ac:picMkLst>
            <pc:docMk/>
            <pc:sldMk cId="1937626991" sldId="331"/>
            <ac:picMk id="12" creationId="{840F8164-DD12-A49F-09BD-0E5F65CFBAB5}"/>
          </ac:picMkLst>
        </pc:picChg>
        <pc:picChg chg="mod">
          <ac:chgData name="Lukas Dürrbeck" userId="af9e8247ae8fc77d" providerId="LiveId" clId="{8C055B85-5768-D148-A806-82DC5DFF7F5E}" dt="2022-05-09T12:30:31.376" v="10" actId="1076"/>
          <ac:picMkLst>
            <pc:docMk/>
            <pc:sldMk cId="1937626991" sldId="331"/>
            <ac:picMk id="36871" creationId="{00000000-0000-0000-0000-000000000000}"/>
          </ac:picMkLst>
        </pc:picChg>
        <pc:picChg chg="mod">
          <ac:chgData name="Lukas Dürrbeck" userId="af9e8247ae8fc77d" providerId="LiveId" clId="{8C055B85-5768-D148-A806-82DC5DFF7F5E}" dt="2022-05-09T12:30:31.376" v="10" actId="1076"/>
          <ac:picMkLst>
            <pc:docMk/>
            <pc:sldMk cId="1937626991" sldId="331"/>
            <ac:picMk id="36872" creationId="{00000000-0000-0000-0000-000000000000}"/>
          </ac:picMkLst>
        </pc:picChg>
        <pc:picChg chg="mod">
          <ac:chgData name="Lukas Dürrbeck" userId="af9e8247ae8fc77d" providerId="LiveId" clId="{8C055B85-5768-D148-A806-82DC5DFF7F5E}" dt="2022-05-09T12:30:31.376" v="10" actId="1076"/>
          <ac:picMkLst>
            <pc:docMk/>
            <pc:sldMk cId="1937626991" sldId="331"/>
            <ac:picMk id="36873" creationId="{00000000-0000-0000-0000-000000000000}"/>
          </ac:picMkLst>
        </pc:picChg>
      </pc:sldChg>
      <pc:sldChg chg="addSp delSp modSp mod modNotesTx">
        <pc:chgData name="Lukas Dürrbeck" userId="af9e8247ae8fc77d" providerId="LiveId" clId="{8C055B85-5768-D148-A806-82DC5DFF7F5E}" dt="2022-05-09T13:37:24.345" v="347" actId="20577"/>
        <pc:sldMkLst>
          <pc:docMk/>
          <pc:sldMk cId="578853905" sldId="332"/>
        </pc:sldMkLst>
        <pc:spChg chg="del mod">
          <ac:chgData name="Lukas Dürrbeck" userId="af9e8247ae8fc77d" providerId="LiveId" clId="{8C055B85-5768-D148-A806-82DC5DFF7F5E}" dt="2022-05-09T13:27:39.705" v="244" actId="478"/>
          <ac:spMkLst>
            <pc:docMk/>
            <pc:sldMk cId="578853905" sldId="332"/>
            <ac:spMk id="6" creationId="{FEF24C0C-BFB4-461C-9A22-7BE04797ED91}"/>
          </ac:spMkLst>
        </pc:spChg>
        <pc:spChg chg="mod">
          <ac:chgData name="Lukas Dürrbeck" userId="af9e8247ae8fc77d" providerId="LiveId" clId="{8C055B85-5768-D148-A806-82DC5DFF7F5E}" dt="2022-05-09T13:07:57.496" v="61" actId="2711"/>
          <ac:spMkLst>
            <pc:docMk/>
            <pc:sldMk cId="578853905" sldId="332"/>
            <ac:spMk id="7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3:08:06.747" v="64" actId="14100"/>
          <ac:spMkLst>
            <pc:docMk/>
            <pc:sldMk cId="578853905" sldId="332"/>
            <ac:spMk id="8" creationId="{00000000-0000-0000-0000-000000000000}"/>
          </ac:spMkLst>
        </pc:spChg>
        <pc:spChg chg="add mod">
          <ac:chgData name="Lukas Dürrbeck" userId="af9e8247ae8fc77d" providerId="LiveId" clId="{8C055B85-5768-D148-A806-82DC5DFF7F5E}" dt="2022-05-09T13:27:43.916" v="245" actId="1076"/>
          <ac:spMkLst>
            <pc:docMk/>
            <pc:sldMk cId="578853905" sldId="332"/>
            <ac:spMk id="9" creationId="{F06E6495-C3E2-2A5B-688C-5D2682EB5D67}"/>
          </ac:spMkLst>
        </pc:spChg>
        <pc:spChg chg="del">
          <ac:chgData name="Lukas Dürrbeck" userId="af9e8247ae8fc77d" providerId="LiveId" clId="{8C055B85-5768-D148-A806-82DC5DFF7F5E}" dt="2022-05-09T13:27:34.150" v="243" actId="478"/>
          <ac:spMkLst>
            <pc:docMk/>
            <pc:sldMk cId="578853905" sldId="332"/>
            <ac:spMk id="38915" creationId="{00000000-0000-0000-0000-000000000000}"/>
          </ac:spMkLst>
        </pc:spChg>
        <pc:picChg chg="mod">
          <ac:chgData name="Lukas Dürrbeck" userId="af9e8247ae8fc77d" providerId="LiveId" clId="{8C055B85-5768-D148-A806-82DC5DFF7F5E}" dt="2022-05-09T12:30:40.667" v="12" actId="1076"/>
          <ac:picMkLst>
            <pc:docMk/>
            <pc:sldMk cId="578853905" sldId="332"/>
            <ac:picMk id="38917" creationId="{00000000-0000-0000-0000-000000000000}"/>
          </ac:picMkLst>
        </pc:picChg>
      </pc:sldChg>
      <pc:sldChg chg="addSp delSp modSp mod modNotesTx">
        <pc:chgData name="Lukas Dürrbeck" userId="af9e8247ae8fc77d" providerId="LiveId" clId="{8C055B85-5768-D148-A806-82DC5DFF7F5E}" dt="2022-05-10T07:10:34.642" v="824"/>
        <pc:sldMkLst>
          <pc:docMk/>
          <pc:sldMk cId="3485180256" sldId="333"/>
        </pc:sldMkLst>
        <pc:spChg chg="mod">
          <ac:chgData name="Lukas Dürrbeck" userId="af9e8247ae8fc77d" providerId="LiveId" clId="{8C055B85-5768-D148-A806-82DC5DFF7F5E}" dt="2022-05-09T13:36:48.810" v="342" actId="1076"/>
          <ac:spMkLst>
            <pc:docMk/>
            <pc:sldMk cId="3485180256" sldId="333"/>
            <ac:spMk id="2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3:36:48.810" v="342" actId="1076"/>
          <ac:spMkLst>
            <pc:docMk/>
            <pc:sldMk cId="3485180256" sldId="333"/>
            <ac:spMk id="11" creationId="{65D2B9C6-5CE3-4510-9A6A-F78A4DDA668B}"/>
          </ac:spMkLst>
        </pc:spChg>
        <pc:spChg chg="mod">
          <ac:chgData name="Lukas Dürrbeck" userId="af9e8247ae8fc77d" providerId="LiveId" clId="{8C055B85-5768-D148-A806-82DC5DFF7F5E}" dt="2022-05-09T13:35:15.981" v="335" actId="2711"/>
          <ac:spMkLst>
            <pc:docMk/>
            <pc:sldMk cId="3485180256" sldId="333"/>
            <ac:spMk id="12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3:36:23.274" v="337" actId="14100"/>
          <ac:spMkLst>
            <pc:docMk/>
            <pc:sldMk cId="3485180256" sldId="333"/>
            <ac:spMk id="14" creationId="{00000000-0000-0000-0000-000000000000}"/>
          </ac:spMkLst>
        </pc:spChg>
        <pc:spChg chg="mod">
          <ac:chgData name="Lukas Dürrbeck" userId="af9e8247ae8fc77d" providerId="LiveId" clId="{8C055B85-5768-D148-A806-82DC5DFF7F5E}" dt="2022-05-09T12:30:57.676" v="22" actId="1076"/>
          <ac:spMkLst>
            <pc:docMk/>
            <pc:sldMk cId="3485180256" sldId="333"/>
            <ac:spMk id="26" creationId="{00000000-0000-0000-0000-000000000000}"/>
          </ac:spMkLst>
        </pc:spChg>
        <pc:grpChg chg="del mod">
          <ac:chgData name="Lukas Dürrbeck" userId="af9e8247ae8fc77d" providerId="LiveId" clId="{8C055B85-5768-D148-A806-82DC5DFF7F5E}" dt="2022-05-10T07:10:34.242" v="823" actId="478"/>
          <ac:grpSpMkLst>
            <pc:docMk/>
            <pc:sldMk cId="3485180256" sldId="333"/>
            <ac:grpSpMk id="40964" creationId="{00000000-0000-0000-0000-000000000000}"/>
          </ac:grpSpMkLst>
        </pc:grpChg>
        <pc:grpChg chg="mod">
          <ac:chgData name="Lukas Dürrbeck" userId="af9e8247ae8fc77d" providerId="LiveId" clId="{8C055B85-5768-D148-A806-82DC5DFF7F5E}" dt="2022-05-09T12:30:57.676" v="22" actId="1076"/>
          <ac:grpSpMkLst>
            <pc:docMk/>
            <pc:sldMk cId="3485180256" sldId="333"/>
            <ac:grpSpMk id="40966" creationId="{00000000-0000-0000-0000-000000000000}"/>
          </ac:grpSpMkLst>
        </pc:grpChg>
        <pc:picChg chg="add mod">
          <ac:chgData name="Lukas Dürrbeck" userId="af9e8247ae8fc77d" providerId="LiveId" clId="{8C055B85-5768-D148-A806-82DC5DFF7F5E}" dt="2022-05-10T07:10:34.642" v="824"/>
          <ac:picMkLst>
            <pc:docMk/>
            <pc:sldMk cId="3485180256" sldId="333"/>
            <ac:picMk id="13" creationId="{78B4B084-E347-05C4-4FB6-B282AB03263D}"/>
          </ac:picMkLst>
        </pc:picChg>
        <pc:picChg chg="mod">
          <ac:chgData name="Lukas Dürrbeck" userId="af9e8247ae8fc77d" providerId="LiveId" clId="{8C055B85-5768-D148-A806-82DC5DFF7F5E}" dt="2022-05-09T12:30:57.676" v="22" actId="1076"/>
          <ac:picMkLst>
            <pc:docMk/>
            <pc:sldMk cId="3485180256" sldId="333"/>
            <ac:picMk id="40967" creationId="{00000000-0000-0000-0000-000000000000}"/>
          </ac:picMkLst>
        </pc:picChg>
        <pc:picChg chg="mod">
          <ac:chgData name="Lukas Dürrbeck" userId="af9e8247ae8fc77d" providerId="LiveId" clId="{8C055B85-5768-D148-A806-82DC5DFF7F5E}" dt="2022-05-09T12:30:57.676" v="22" actId="1076"/>
          <ac:picMkLst>
            <pc:docMk/>
            <pc:sldMk cId="3485180256" sldId="333"/>
            <ac:picMk id="40968" creationId="{00000000-0000-0000-0000-000000000000}"/>
          </ac:picMkLst>
        </pc:picChg>
        <pc:picChg chg="mod">
          <ac:chgData name="Lukas Dürrbeck" userId="af9e8247ae8fc77d" providerId="LiveId" clId="{8C055B85-5768-D148-A806-82DC5DFF7F5E}" dt="2022-05-09T12:30:57.676" v="22" actId="1076"/>
          <ac:picMkLst>
            <pc:docMk/>
            <pc:sldMk cId="3485180256" sldId="333"/>
            <ac:picMk id="40969" creationId="{00000000-0000-0000-0000-000000000000}"/>
          </ac:picMkLst>
        </pc:picChg>
      </pc:sldChg>
      <pc:sldMasterChg chg="addSp modSp">
        <pc:chgData name="Lukas Dürrbeck" userId="af9e8247ae8fc77d" providerId="LiveId" clId="{8C055B85-5768-D148-A806-82DC5DFF7F5E}" dt="2022-05-09T13:31:33.157" v="311"/>
        <pc:sldMasterMkLst>
          <pc:docMk/>
          <pc:sldMasterMk cId="0" sldId="2147483648"/>
        </pc:sldMasterMkLst>
        <pc:picChg chg="add mod">
          <ac:chgData name="Lukas Dürrbeck" userId="af9e8247ae8fc77d" providerId="LiveId" clId="{8C055B85-5768-D148-A806-82DC5DFF7F5E}" dt="2022-05-09T13:31:33.157" v="311"/>
          <ac:picMkLst>
            <pc:docMk/>
            <pc:sldMasterMk cId="0" sldId="2147483648"/>
            <ac:picMk id="5" creationId="{B7A1BABA-4D40-F73D-42EF-D15F87172680}"/>
          </ac:picMkLst>
        </pc:picChg>
      </pc:sldMasterChg>
      <pc:sldMasterChg chg="addSp modSp">
        <pc:chgData name="Lukas Dürrbeck" userId="af9e8247ae8fc77d" providerId="LiveId" clId="{8C055B85-5768-D148-A806-82DC5DFF7F5E}" dt="2022-05-09T13:32:19.187" v="316"/>
        <pc:sldMasterMkLst>
          <pc:docMk/>
          <pc:sldMasterMk cId="3417437738" sldId="2147483662"/>
        </pc:sldMasterMkLst>
        <pc:picChg chg="add mod">
          <ac:chgData name="Lukas Dürrbeck" userId="af9e8247ae8fc77d" providerId="LiveId" clId="{8C055B85-5768-D148-A806-82DC5DFF7F5E}" dt="2022-05-09T13:32:19.187" v="316"/>
          <ac:picMkLst>
            <pc:docMk/>
            <pc:sldMasterMk cId="3417437738" sldId="2147483662"/>
            <ac:picMk id="5" creationId="{15F064A4-5130-1608-2DC6-1963F9BCB95C}"/>
          </ac:picMkLst>
        </pc:pic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DE676-F9F8-4A87-8899-794377D11FCD}" type="datetimeFigureOut">
              <a:rPr lang="de-DE" smtClean="0"/>
              <a:t>12.05.2022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4CC47E-A93F-4809-AA9E-0AF2145CCFF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20212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/>
            </a:endParaRPr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 noProof="0"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40281907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71450" rtl="0" eaLnBrk="0" fontAlgn="base" hangingPunct="0">
      <a:lnSpc>
        <a:spcPct val="118000"/>
      </a:lnSpc>
      <a:spcBef>
        <a:spcPct val="30000"/>
      </a:spcBef>
      <a:spcAft>
        <a:spcPct val="0"/>
      </a:spcAft>
      <a:defRPr sz="800">
        <a:solidFill>
          <a:schemeClr val="tx1"/>
        </a:solidFill>
        <a:latin typeface="+mj-lt"/>
        <a:ea typeface="+mj-ea"/>
        <a:cs typeface="+mj-cs"/>
        <a:sym typeface="Helvetica Neue"/>
      </a:defRPr>
    </a:lvl1pPr>
    <a:lvl2pPr marL="742950" indent="-285750" algn="l" defTabSz="171450" rtl="0" eaLnBrk="0" fontAlgn="base" hangingPunct="0">
      <a:lnSpc>
        <a:spcPct val="118000"/>
      </a:lnSpc>
      <a:spcBef>
        <a:spcPct val="30000"/>
      </a:spcBef>
      <a:spcAft>
        <a:spcPct val="0"/>
      </a:spcAft>
      <a:defRPr sz="800">
        <a:solidFill>
          <a:schemeClr val="tx1"/>
        </a:solidFill>
        <a:latin typeface="+mj-lt"/>
        <a:ea typeface="+mj-ea"/>
        <a:cs typeface="+mj-cs"/>
        <a:sym typeface="Helvetica Neue"/>
      </a:defRPr>
    </a:lvl2pPr>
    <a:lvl3pPr marL="1143000" indent="-228600" algn="l" defTabSz="171450" rtl="0" eaLnBrk="0" fontAlgn="base" hangingPunct="0">
      <a:lnSpc>
        <a:spcPct val="118000"/>
      </a:lnSpc>
      <a:spcBef>
        <a:spcPct val="30000"/>
      </a:spcBef>
      <a:spcAft>
        <a:spcPct val="0"/>
      </a:spcAft>
      <a:defRPr sz="800">
        <a:solidFill>
          <a:schemeClr val="tx1"/>
        </a:solidFill>
        <a:latin typeface="+mj-lt"/>
        <a:ea typeface="+mj-ea"/>
        <a:cs typeface="+mj-cs"/>
        <a:sym typeface="Helvetica Neue"/>
      </a:defRPr>
    </a:lvl3pPr>
    <a:lvl4pPr marL="1600200" indent="-228600" algn="l" defTabSz="171450" rtl="0" eaLnBrk="0" fontAlgn="base" hangingPunct="0">
      <a:lnSpc>
        <a:spcPct val="118000"/>
      </a:lnSpc>
      <a:spcBef>
        <a:spcPct val="30000"/>
      </a:spcBef>
      <a:spcAft>
        <a:spcPct val="0"/>
      </a:spcAft>
      <a:defRPr sz="800">
        <a:solidFill>
          <a:schemeClr val="tx1"/>
        </a:solidFill>
        <a:latin typeface="+mj-lt"/>
        <a:ea typeface="+mj-ea"/>
        <a:cs typeface="+mj-cs"/>
        <a:sym typeface="Helvetica Neue"/>
      </a:defRPr>
    </a:lvl4pPr>
    <a:lvl5pPr marL="2057400" indent="-228600" algn="l" defTabSz="171450" rtl="0" eaLnBrk="0" fontAlgn="base" hangingPunct="0">
      <a:lnSpc>
        <a:spcPct val="118000"/>
      </a:lnSpc>
      <a:spcBef>
        <a:spcPct val="30000"/>
      </a:spcBef>
      <a:spcAft>
        <a:spcPct val="0"/>
      </a:spcAft>
      <a:defRPr sz="800">
        <a:solidFill>
          <a:schemeClr val="tx1"/>
        </a:solidFill>
        <a:latin typeface="+mj-lt"/>
        <a:ea typeface="+mj-ea"/>
        <a:cs typeface="+mj-cs"/>
        <a:sym typeface="Helvetica Neue"/>
      </a:defRPr>
    </a:lvl5pPr>
    <a:lvl6pPr indent="1143000" defTabSz="171450" latinLnBrk="0">
      <a:lnSpc>
        <a:spcPct val="117999"/>
      </a:lnSpc>
      <a:defRPr sz="800">
        <a:latin typeface="+mj-lt"/>
        <a:ea typeface="+mj-ea"/>
        <a:cs typeface="+mj-cs"/>
        <a:sym typeface="Helvetica Neue"/>
      </a:defRPr>
    </a:lvl6pPr>
    <a:lvl7pPr indent="1371600" defTabSz="171450" latinLnBrk="0">
      <a:lnSpc>
        <a:spcPct val="117999"/>
      </a:lnSpc>
      <a:defRPr sz="800">
        <a:latin typeface="+mj-lt"/>
        <a:ea typeface="+mj-ea"/>
        <a:cs typeface="+mj-cs"/>
        <a:sym typeface="Helvetica Neue"/>
      </a:defRPr>
    </a:lvl7pPr>
    <a:lvl8pPr indent="1600200" defTabSz="171450" latinLnBrk="0">
      <a:lnSpc>
        <a:spcPct val="117999"/>
      </a:lnSpc>
      <a:defRPr sz="800">
        <a:latin typeface="+mj-lt"/>
        <a:ea typeface="+mj-ea"/>
        <a:cs typeface="+mj-cs"/>
        <a:sym typeface="Helvetica Neue"/>
      </a:defRPr>
    </a:lvl8pPr>
    <a:lvl9pPr indent="1828800" defTabSz="171450" latinLnBrk="0">
      <a:lnSpc>
        <a:spcPct val="117999"/>
      </a:lnSpc>
      <a:defRPr sz="800">
        <a:latin typeface="+mj-lt"/>
        <a:ea typeface="+mj-ea"/>
        <a:cs typeface="+mj-cs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hape 143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482" name="Shape 144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altLang="de-DE" sz="2000" dirty="0">
                <a:solidFill>
                  <a:srgbClr val="000000"/>
                </a:solidFill>
              </a:rPr>
              <a:t>Gerne den Namen Eurer App einfügen </a:t>
            </a:r>
          </a:p>
        </p:txBody>
      </p:sp>
    </p:spTree>
    <p:extLst>
      <p:ext uri="{BB962C8B-B14F-4D97-AF65-F5344CB8AC3E}">
        <p14:creationId xmlns:p14="http://schemas.microsoft.com/office/powerpoint/2010/main" val="19189588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hape 458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986" name="Shape 459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altLang="de-DE" sz="1900" dirty="0">
                <a:solidFill>
                  <a:srgbClr val="000000"/>
                </a:solidFill>
              </a:rPr>
              <a:t>Idee: Hier live über die Webapp (URL-Link der App) eine Empfehlung anlegen. </a:t>
            </a:r>
          </a:p>
          <a:p>
            <a:pPr eaLnBrk="1" hangingPunct="1">
              <a:spcBef>
                <a:spcPct val="0"/>
              </a:spcBef>
            </a:pPr>
            <a:r>
              <a:rPr lang="de-DE" altLang="de-DE" sz="1900" dirty="0">
                <a:solidFill>
                  <a:srgbClr val="000000"/>
                </a:solidFill>
              </a:rPr>
              <a:t>Die Teilnehmenden sollten nun alle eine Push </a:t>
            </a:r>
            <a:r>
              <a:rPr lang="de-DE" altLang="de-DE" sz="1900" dirty="0" err="1">
                <a:solidFill>
                  <a:srgbClr val="000000"/>
                </a:solidFill>
              </a:rPr>
              <a:t>Notification</a:t>
            </a:r>
            <a:r>
              <a:rPr lang="de-DE" altLang="de-DE" sz="1900" dirty="0">
                <a:solidFill>
                  <a:srgbClr val="000000"/>
                </a:solidFill>
              </a:rPr>
              <a:t> erhalten haben. </a:t>
            </a:r>
          </a:p>
          <a:p>
            <a:pPr eaLnBrk="1" hangingPunct="1">
              <a:spcBef>
                <a:spcPct val="0"/>
              </a:spcBef>
            </a:pPr>
            <a:r>
              <a:rPr lang="de-DE" altLang="de-DE" sz="1900" dirty="0">
                <a:solidFill>
                  <a:srgbClr val="000000"/>
                </a:solidFill>
              </a:rPr>
              <a:t>Dann die Teilnehmenden auffordern, diese Empfehlung zu kommentieren, um das auszuprobieren. </a:t>
            </a:r>
          </a:p>
          <a:p>
            <a:pPr eaLnBrk="1" hangingPunct="1">
              <a:spcBef>
                <a:spcPct val="0"/>
              </a:spcBef>
            </a:pPr>
            <a:r>
              <a:rPr lang="de-DE" altLang="de-DE" sz="1900" dirty="0">
                <a:solidFill>
                  <a:srgbClr val="000000"/>
                </a:solidFill>
              </a:rPr>
              <a:t>Tipp: Bei der Empfehlung kannst du auch diese Präsentation als PDF anhängen</a:t>
            </a:r>
          </a:p>
        </p:txBody>
      </p:sp>
    </p:spTree>
    <p:extLst>
      <p:ext uri="{BB962C8B-B14F-4D97-AF65-F5344CB8AC3E}">
        <p14:creationId xmlns:p14="http://schemas.microsoft.com/office/powerpoint/2010/main" val="18706486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hape 148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986" name="Shape 149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altLang="de-DE" sz="2100" dirty="0">
                <a:solidFill>
                  <a:srgbClr val="000000"/>
                </a:solidFill>
              </a:rPr>
              <a:t>Häufige Fragen und deren Antwort findest Du hier: </a:t>
            </a:r>
          </a:p>
          <a:p>
            <a:pPr eaLnBrk="1" hangingPunct="1">
              <a:spcBef>
                <a:spcPct val="0"/>
              </a:spcBef>
            </a:pPr>
            <a:r>
              <a:rPr lang="de-DE" altLang="de-DE" sz="2100" dirty="0">
                <a:solidFill>
                  <a:srgbClr val="000000"/>
                </a:solidFill>
              </a:rPr>
              <a:t>https://communi.freshdesk.com/support/home </a:t>
            </a:r>
          </a:p>
          <a:p>
            <a:pPr eaLnBrk="1" hangingPunct="1">
              <a:spcBef>
                <a:spcPct val="0"/>
              </a:spcBef>
            </a:pPr>
            <a:r>
              <a:rPr lang="de-DE" altLang="de-DE" sz="2100" dirty="0">
                <a:solidFill>
                  <a:srgbClr val="000000"/>
                </a:solidFill>
              </a:rPr>
              <a:t>Lese Dich vorher etwas ein, damit du auf die häufigsten Fragen eine Antwort parat hast. </a:t>
            </a:r>
          </a:p>
        </p:txBody>
      </p:sp>
    </p:spTree>
    <p:extLst>
      <p:ext uri="{BB962C8B-B14F-4D97-AF65-F5344CB8AC3E}">
        <p14:creationId xmlns:p14="http://schemas.microsoft.com/office/powerpoint/2010/main" val="36320311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hape 259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4034" name="Shape 260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altLang="de-DE" sz="2000" dirty="0">
                <a:solidFill>
                  <a:srgbClr val="000000"/>
                </a:solidFill>
              </a:rPr>
              <a:t>Die Folie darf gerne angepasst werden. </a:t>
            </a:r>
          </a:p>
        </p:txBody>
      </p:sp>
    </p:spTree>
    <p:extLst>
      <p:ext uri="{BB962C8B-B14F-4D97-AF65-F5344CB8AC3E}">
        <p14:creationId xmlns:p14="http://schemas.microsoft.com/office/powerpoint/2010/main" val="2056390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hape 143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6626" name="Shape 144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altLang="de-DE" sz="2000" dirty="0">
                <a:solidFill>
                  <a:srgbClr val="000000"/>
                </a:solidFill>
              </a:rPr>
              <a:t>Macht deutlich, warum die App wichtig für Euch ist und welche Vorteile sie hat. </a:t>
            </a:r>
          </a:p>
        </p:txBody>
      </p:sp>
    </p:spTree>
    <p:extLst>
      <p:ext uri="{BB962C8B-B14F-4D97-AF65-F5344CB8AC3E}">
        <p14:creationId xmlns:p14="http://schemas.microsoft.com/office/powerpoint/2010/main" val="1800399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hape 458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5842" name="Shape 459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altLang="de-DE" sz="1900" dirty="0">
                <a:solidFill>
                  <a:srgbClr val="000000"/>
                </a:solidFill>
              </a:rPr>
              <a:t>Mit den Leuten vor Ort zusammen die App herunterladen. </a:t>
            </a:r>
          </a:p>
          <a:p>
            <a:pPr eaLnBrk="1" hangingPunct="1">
              <a:spcBef>
                <a:spcPct val="0"/>
              </a:spcBef>
            </a:pPr>
            <a:r>
              <a:rPr lang="de-DE" altLang="de-DE" sz="1900" dirty="0">
                <a:solidFill>
                  <a:srgbClr val="000000"/>
                </a:solidFill>
              </a:rPr>
              <a:t>Am besten hierfür WLAN zur Verfügung stellen </a:t>
            </a:r>
          </a:p>
        </p:txBody>
      </p:sp>
    </p:spTree>
    <p:extLst>
      <p:ext uri="{BB962C8B-B14F-4D97-AF65-F5344CB8AC3E}">
        <p14:creationId xmlns:p14="http://schemas.microsoft.com/office/powerpoint/2010/main" val="392198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hape 458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7890" name="Shape 459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de-DE" altLang="de-DE" sz="19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0572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hape 458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9938" name="Shape 459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altLang="de-DE" sz="1900" dirty="0">
                <a:solidFill>
                  <a:srgbClr val="000000"/>
                </a:solidFill>
              </a:rPr>
              <a:t>Nehmt direkt vor Ort die Einstellung vor, damit alle Benachrichtigungen erhalten, wenn wichtige Dinge kommuniziert werden. </a:t>
            </a:r>
          </a:p>
        </p:txBody>
      </p:sp>
    </p:spTree>
    <p:extLst>
      <p:ext uri="{BB962C8B-B14F-4D97-AF65-F5344CB8AC3E}">
        <p14:creationId xmlns:p14="http://schemas.microsoft.com/office/powerpoint/2010/main" val="28434586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hape 458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2530" name="Shape 459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altLang="de-DE" sz="1900" dirty="0">
                <a:solidFill>
                  <a:srgbClr val="000000"/>
                </a:solidFill>
              </a:rPr>
              <a:t>Eine Erklärung des Menüs könnt ihr über diesen Link einblenden: https://www.youtube.com/watch?v=lfN9Z6CVCqQ </a:t>
            </a:r>
          </a:p>
        </p:txBody>
      </p:sp>
    </p:spTree>
    <p:extLst>
      <p:ext uri="{BB962C8B-B14F-4D97-AF65-F5344CB8AC3E}">
        <p14:creationId xmlns:p14="http://schemas.microsoft.com/office/powerpoint/2010/main" val="10773347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Folienbildplatzhalter 1"/>
          <p:cNvSpPr>
            <a:spLocks noGrp="1" noRot="1" noChangeAspec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22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e-DE" altLang="de-DE" dirty="0">
                <a:solidFill>
                  <a:srgbClr val="000000"/>
                </a:solidFill>
              </a:rPr>
              <a:t>Eine Erklärung zum Thema Beiträge könnt ihr über folgenden Link einblenden: https://www.youtube.com/watch?v=ia5nwn4KyXo</a:t>
            </a:r>
          </a:p>
          <a:p>
            <a:pPr eaLnBrk="1" hangingPunct="1">
              <a:spcBef>
                <a:spcPct val="0"/>
              </a:spcBef>
            </a:pPr>
            <a:endParaRPr lang="de-DE" altLang="de-DE" dirty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de-DE" altLang="de-DE" dirty="0">
                <a:solidFill>
                  <a:srgbClr val="000000"/>
                </a:solidFill>
              </a:rPr>
              <a:t>Wie ein Beitrag erstellt werden kann, siehst du hier: </a:t>
            </a:r>
          </a:p>
          <a:p>
            <a:pPr eaLnBrk="1" hangingPunct="1">
              <a:spcBef>
                <a:spcPct val="0"/>
              </a:spcBef>
            </a:pPr>
            <a:r>
              <a:rPr lang="de-DE" altLang="de-DE" dirty="0">
                <a:solidFill>
                  <a:srgbClr val="000000"/>
                </a:solidFill>
              </a:rPr>
              <a:t>https://www.youtube.com/watch?v=ZW1OZp7qYZA </a:t>
            </a:r>
          </a:p>
        </p:txBody>
      </p:sp>
    </p:spTree>
    <p:extLst>
      <p:ext uri="{BB962C8B-B14F-4D97-AF65-F5344CB8AC3E}">
        <p14:creationId xmlns:p14="http://schemas.microsoft.com/office/powerpoint/2010/main" val="33267447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altLang="de-DE" dirty="0">
                <a:solidFill>
                  <a:srgbClr val="000000"/>
                </a:solidFill>
              </a:rPr>
              <a:t>Eine Erklärung zum Thema Gruppen könnt ihr über folgenden Link einblenden: </a:t>
            </a:r>
          </a:p>
          <a:p>
            <a:r>
              <a:rPr lang="de-DE" dirty="0"/>
              <a:t>https://www.youtube.com/watch?v=hpBVgDNKbzk</a:t>
            </a:r>
            <a:r>
              <a:rPr lang="de-DE" dirty="0">
                <a:solidFill>
                  <a:srgbClr val="000000"/>
                </a:solidFill>
              </a:rPr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06272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71450" rtl="0" eaLnBrk="0" fontAlgn="base" latinLnBrk="0" hangingPunct="0">
              <a:lnSpc>
                <a:spcPct val="118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altLang="de-DE" dirty="0">
                <a:solidFill>
                  <a:srgbClr val="000000"/>
                </a:solidFill>
              </a:rPr>
              <a:t>Eine Erklärung zum Thema Kalender könnt ihr über folgenden Link einblenden: </a:t>
            </a:r>
          </a:p>
          <a:p>
            <a:r>
              <a:rPr lang="de-DE" dirty="0"/>
              <a:t>https://www.youtube.com/watch?v=xTx_dG4FwAA</a:t>
            </a:r>
          </a:p>
        </p:txBody>
      </p:sp>
    </p:spTree>
    <p:extLst>
      <p:ext uri="{BB962C8B-B14F-4D97-AF65-F5344CB8AC3E}">
        <p14:creationId xmlns:p14="http://schemas.microsoft.com/office/powerpoint/2010/main" val="3470082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 &amp;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Titeltext</a:t>
            </a:r>
          </a:p>
        </p:txBody>
      </p:sp>
      <p:sp>
        <p:nvSpPr>
          <p:cNvPr id="1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" name="Foliennummer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57604C-1699-46E3-A5EE-FCB2C80D030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01344143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3" name="Foliennummer"/>
          <p:cNvSpPr txBox="1">
            <a:spLocks noGrp="1"/>
          </p:cNvSpPr>
          <p:nvPr>
            <p:ph type="sldNum" sz="quarter" idx="2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5B7ACC-8609-41B0-831F-1EBC247D33C0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572804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&amp;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el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Titeltext</a:t>
            </a:r>
          </a:p>
        </p:txBody>
      </p:sp>
      <p:sp>
        <p:nvSpPr>
          <p:cNvPr id="11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" name="Foliennummer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2DF7-9E39-4DBA-B60C-3F7F2A970276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71103637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&amp;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eltext"/>
          <p:cNvSpPr txBox="1">
            <a:spLocks noGrp="1"/>
          </p:cNvSpPr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lIns="71437" tIns="71437" rIns="71437" bIns="71437" anchor="b"/>
          <a:lstStyle>
            <a:lvl1pPr defTabSz="821531">
              <a:defRPr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Titeltext</a:t>
            </a:r>
          </a:p>
        </p:txBody>
      </p:sp>
      <p:sp>
        <p:nvSpPr>
          <p:cNvPr id="1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833937" y="7090171"/>
            <a:ext cx="14716126" cy="1589486"/>
          </a:xfrm>
          <a:prstGeom prst="rect">
            <a:avLst/>
          </a:prstGeom>
        </p:spPr>
        <p:txBody>
          <a:bodyPr lIns="71437" tIns="71437" rIns="71437" bIns="71437" anchor="t"/>
          <a:lstStyle>
            <a:lvl1pPr marL="0" indent="0" algn="ctr" defTabSz="821531">
              <a:spcBef>
                <a:spcPts val="0"/>
              </a:spcBef>
              <a:buSzTx/>
              <a:buNone/>
              <a:defRPr>
                <a:latin typeface="+mj-lt"/>
                <a:ea typeface="+mj-ea"/>
                <a:cs typeface="+mj-cs"/>
                <a:sym typeface="Helvetica Neue"/>
              </a:defRPr>
            </a:lvl1pPr>
            <a:lvl2pPr marL="0" indent="0" algn="ctr" defTabSz="821531">
              <a:spcBef>
                <a:spcPts val="0"/>
              </a:spcBef>
              <a:buSzTx/>
              <a:buNone/>
              <a:defRPr>
                <a:latin typeface="+mj-lt"/>
                <a:ea typeface="+mj-ea"/>
                <a:cs typeface="+mj-cs"/>
                <a:sym typeface="Helvetica Neue"/>
              </a:defRPr>
            </a:lvl2pPr>
            <a:lvl3pPr marL="0" indent="0" algn="ctr" defTabSz="821531">
              <a:spcBef>
                <a:spcPts val="0"/>
              </a:spcBef>
              <a:buSzTx/>
              <a:buNone/>
              <a:defRPr>
                <a:latin typeface="+mj-lt"/>
                <a:ea typeface="+mj-ea"/>
                <a:cs typeface="+mj-cs"/>
                <a:sym typeface="Helvetica Neue"/>
              </a:defRPr>
            </a:lvl3pPr>
            <a:lvl4pPr marL="0" indent="0" algn="ctr" defTabSz="821531">
              <a:spcBef>
                <a:spcPts val="0"/>
              </a:spcBef>
              <a:buSzTx/>
              <a:buNone/>
              <a:defRPr>
                <a:latin typeface="+mj-lt"/>
                <a:ea typeface="+mj-ea"/>
                <a:cs typeface="+mj-cs"/>
                <a:sym typeface="Helvetica Neue"/>
              </a:defRPr>
            </a:lvl4pPr>
            <a:lvl5pPr marL="0" indent="0" algn="ctr" defTabSz="821531">
              <a:spcBef>
                <a:spcPts val="0"/>
              </a:spcBef>
              <a:buSzTx/>
              <a:buNone/>
              <a:defRPr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" name="Foliennummer"/>
          <p:cNvSpPr txBox="1">
            <a:spLocks noGrp="1"/>
          </p:cNvSpPr>
          <p:nvPr>
            <p:ph type="sldNum" sz="quarter" idx="10"/>
          </p:nvPr>
        </p:nvSpPr>
        <p:spPr>
          <a:xfrm>
            <a:off x="11953875" y="13073063"/>
            <a:ext cx="466725" cy="477837"/>
          </a:xfrm>
        </p:spPr>
        <p:txBody>
          <a:bodyPr lIns="71437" tIns="71437" rIns="71437" bIns="71437"/>
          <a:lstStyle>
            <a:lvl1pPr>
              <a:defRPr sz="22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7AD6765A-1812-4610-BD35-FD782F4058A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86673487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 &amp;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Titeltext</a:t>
            </a:r>
          </a:p>
        </p:txBody>
      </p:sp>
      <p:sp>
        <p:nvSpPr>
          <p:cNvPr id="1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" name="Foliennummer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BB5795-AC68-4AFD-9DC5-03BF4EDA8A52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38190510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21"/>
          </p:nvPr>
        </p:nvSpPr>
        <p:spPr>
          <a:xfrm>
            <a:off x="13165979" y="1104900"/>
            <a:ext cx="9525004" cy="11506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39" name="Titeltext"/>
          <p:cNvSpPr txBox="1">
            <a:spLocks noGrp="1"/>
          </p:cNvSpPr>
          <p:nvPr>
            <p:ph type="title"/>
          </p:nvPr>
        </p:nvSpPr>
        <p:spPr>
          <a:xfrm>
            <a:off x="1651000" y="1104900"/>
            <a:ext cx="10223500" cy="5613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Titeltext</a:t>
            </a:r>
          </a:p>
        </p:txBody>
      </p:sp>
      <p:sp>
        <p:nvSpPr>
          <p:cNvPr id="4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845300"/>
            <a:ext cx="10223500" cy="576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" name="Foliennummer"/>
          <p:cNvSpPr txBox="1">
            <a:spLocks noGrp="1"/>
          </p:cNvSpPr>
          <p:nvPr>
            <p:ph type="sldNum" sz="quarter" idx="2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280035-1D6B-4F67-B2D0-838B7A8F5FC1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6909495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" name="Foliennummer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E5E91E-42E5-486C-B28F-14BB4ABB5E57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13846637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&amp;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57" name="Textebene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" name="Foliennummer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BCC282-C06D-4D55-9FB9-0D7B39B7629C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15704151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, Aufzählung &amp;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21"/>
          </p:nvPr>
        </p:nvSpPr>
        <p:spPr>
          <a:xfrm>
            <a:off x="13169900" y="3238500"/>
            <a:ext cx="9525000" cy="9207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66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67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1689100" y="3238500"/>
            <a:ext cx="10007600" cy="92075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4500"/>
            </a:lvl1pPr>
            <a:lvl2pPr marL="1117600" indent="-558800">
              <a:spcBef>
                <a:spcPts val="4500"/>
              </a:spcBef>
              <a:defRPr sz="4500"/>
            </a:lvl2pPr>
            <a:lvl3pPr marL="1676400" indent="-558800">
              <a:spcBef>
                <a:spcPts val="4500"/>
              </a:spcBef>
              <a:defRPr sz="4500"/>
            </a:lvl3pPr>
            <a:lvl4pPr marL="2235200" indent="-558800">
              <a:spcBef>
                <a:spcPts val="4500"/>
              </a:spcBef>
              <a:defRPr sz="4500"/>
            </a:lvl4pPr>
            <a:lvl5pPr marL="2794000" indent="-558800">
              <a:spcBef>
                <a:spcPts val="4500"/>
              </a:spcBef>
              <a:defRPr sz="45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" name="Foliennummer"/>
          <p:cNvSpPr txBox="1">
            <a:spLocks noGrp="1"/>
          </p:cNvSpPr>
          <p:nvPr>
            <p:ph type="sldNum" sz="quarter" idx="2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143EBC-D9D7-4B6E-9113-556CCE2ABF1D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15502931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k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ebene 1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47300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" name="Foliennummer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A7F232-F3D2-4B36-96ED-D250ED112405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84158127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Stü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21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84" name="Shape 84"/>
          <p:cNvSpPr>
            <a:spLocks noGrp="1"/>
          </p:cNvSpPr>
          <p:nvPr>
            <p:ph type="pic" sz="quarter" idx="22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85" name="Shape 85"/>
          <p:cNvSpPr>
            <a:spLocks noGrp="1"/>
          </p:cNvSpPr>
          <p:nvPr>
            <p:ph type="pic" idx="23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5" name="Foliennummer"/>
          <p:cNvSpPr txBox="1">
            <a:spLocks noGrp="1"/>
          </p:cNvSpPr>
          <p:nvPr>
            <p:ph type="sldNum" sz="quarter" idx="2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BF64F0-2F7F-4B3F-8755-847835AA2CA7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20762690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21"/>
          </p:nvPr>
        </p:nvSpPr>
        <p:spPr>
          <a:xfrm>
            <a:off x="3125965" y="673100"/>
            <a:ext cx="18135606" cy="8737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21" name="Titeltext"/>
          <p:cNvSpPr txBox="1">
            <a:spLocks noGrp="1"/>
          </p:cNvSpPr>
          <p:nvPr>
            <p:ph type="title"/>
          </p:nvPr>
        </p:nvSpPr>
        <p:spPr>
          <a:xfrm>
            <a:off x="635000" y="94488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Titeltext</a:t>
            </a:r>
          </a:p>
        </p:txBody>
      </p:sp>
      <p:sp>
        <p:nvSpPr>
          <p:cNvPr id="22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5189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" name="Foliennummer"/>
          <p:cNvSpPr txBox="1">
            <a:spLocks noGrp="1"/>
          </p:cNvSpPr>
          <p:nvPr>
            <p:ph type="sldNum" sz="quarter" idx="2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BAE64B-1AFF-4627-A862-FB90A2DCF792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083029952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800">
                <a:latin typeface="+mn-lt"/>
                <a:ea typeface="+mn-ea"/>
                <a:cs typeface="+mn-cs"/>
                <a:sym typeface="Helvetica"/>
              </a:defRPr>
            </a:lvl1pPr>
            <a:lvl2pPr marL="1099036" indent="-464038" algn="ctr">
              <a:spcBef>
                <a:spcPts val="0"/>
              </a:spcBef>
              <a:defRPr sz="3800">
                <a:latin typeface="+mn-lt"/>
                <a:ea typeface="+mn-ea"/>
                <a:cs typeface="+mn-cs"/>
                <a:sym typeface="Helvetica"/>
              </a:defRPr>
            </a:lvl2pPr>
            <a:lvl3pPr marL="1734036" indent="-464036" algn="ctr">
              <a:spcBef>
                <a:spcPts val="0"/>
              </a:spcBef>
              <a:defRPr sz="3800">
                <a:latin typeface="+mn-lt"/>
                <a:ea typeface="+mn-ea"/>
                <a:cs typeface="+mn-cs"/>
                <a:sym typeface="Helvetica"/>
              </a:defRPr>
            </a:lvl3pPr>
            <a:lvl4pPr marL="2369036" indent="-464036" algn="ctr">
              <a:spcBef>
                <a:spcPts val="0"/>
              </a:spcBef>
              <a:defRPr sz="3800">
                <a:latin typeface="+mn-lt"/>
                <a:ea typeface="+mn-ea"/>
                <a:cs typeface="+mn-cs"/>
                <a:sym typeface="Helvetica"/>
              </a:defRPr>
            </a:lvl4pPr>
            <a:lvl5pPr marL="3004036" indent="-464036" algn="ctr">
              <a:spcBef>
                <a:spcPts val="0"/>
              </a:spcBef>
              <a:defRPr sz="38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21"/>
          </p:nvPr>
        </p:nvSpPr>
        <p:spPr>
          <a:xfrm>
            <a:off x="2387600" y="6045200"/>
            <a:ext cx="19621500" cy="88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Foliennummer"/>
          <p:cNvSpPr txBox="1">
            <a:spLocks noGrp="1"/>
          </p:cNvSpPr>
          <p:nvPr>
            <p:ph type="sldNum" sz="quarter" idx="2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C51824-3833-4780-8372-69D0277A3BA0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2789710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3" name="Foliennummer"/>
          <p:cNvSpPr txBox="1">
            <a:spLocks noGrp="1"/>
          </p:cNvSpPr>
          <p:nvPr>
            <p:ph type="sldNum" sz="quarter" idx="2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F74714-41DC-4FC9-B5AB-08F2BF97B9C6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88197838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el &amp;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el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Titeltext</a:t>
            </a:r>
          </a:p>
        </p:txBody>
      </p:sp>
      <p:sp>
        <p:nvSpPr>
          <p:cNvPr id="118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" name="Foliennummer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0FC9C8-54BF-4C6E-BA47-3509119C74F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31083595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itel &amp;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eltext"/>
          <p:cNvSpPr txBox="1">
            <a:spLocks noGrp="1"/>
          </p:cNvSpPr>
          <p:nvPr>
            <p:ph type="title"/>
          </p:nvPr>
        </p:nvSpPr>
        <p:spPr>
          <a:xfrm>
            <a:off x="4833937" y="2303859"/>
            <a:ext cx="14716126" cy="4643438"/>
          </a:xfrm>
          <a:prstGeom prst="rect">
            <a:avLst/>
          </a:prstGeom>
        </p:spPr>
        <p:txBody>
          <a:bodyPr lIns="71437" tIns="71437" rIns="71437" bIns="71437" anchor="b"/>
          <a:lstStyle>
            <a:lvl1pPr defTabSz="821531">
              <a:defRPr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Titeltext</a:t>
            </a:r>
          </a:p>
        </p:txBody>
      </p:sp>
      <p:sp>
        <p:nvSpPr>
          <p:cNvPr id="127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4833937" y="7090171"/>
            <a:ext cx="14716126" cy="1589486"/>
          </a:xfrm>
          <a:prstGeom prst="rect">
            <a:avLst/>
          </a:prstGeom>
        </p:spPr>
        <p:txBody>
          <a:bodyPr lIns="71437" tIns="71437" rIns="71437" bIns="71437" anchor="t"/>
          <a:lstStyle>
            <a:lvl1pPr marL="0" indent="0" algn="ctr" defTabSz="821531">
              <a:spcBef>
                <a:spcPts val="0"/>
              </a:spcBef>
              <a:buSzTx/>
              <a:buNone/>
              <a:defRPr>
                <a:latin typeface="+mj-lt"/>
                <a:ea typeface="+mj-ea"/>
                <a:cs typeface="+mj-cs"/>
                <a:sym typeface="Helvetica Neue"/>
              </a:defRPr>
            </a:lvl1pPr>
            <a:lvl2pPr marL="0" indent="0" algn="ctr" defTabSz="821531">
              <a:spcBef>
                <a:spcPts val="0"/>
              </a:spcBef>
              <a:buSzTx/>
              <a:buNone/>
              <a:defRPr>
                <a:latin typeface="+mj-lt"/>
                <a:ea typeface="+mj-ea"/>
                <a:cs typeface="+mj-cs"/>
                <a:sym typeface="Helvetica Neue"/>
              </a:defRPr>
            </a:lvl2pPr>
            <a:lvl3pPr marL="0" indent="0" algn="ctr" defTabSz="821531">
              <a:spcBef>
                <a:spcPts val="0"/>
              </a:spcBef>
              <a:buSzTx/>
              <a:buNone/>
              <a:defRPr>
                <a:latin typeface="+mj-lt"/>
                <a:ea typeface="+mj-ea"/>
                <a:cs typeface="+mj-cs"/>
                <a:sym typeface="Helvetica Neue"/>
              </a:defRPr>
            </a:lvl3pPr>
            <a:lvl4pPr marL="0" indent="0" algn="ctr" defTabSz="821531">
              <a:spcBef>
                <a:spcPts val="0"/>
              </a:spcBef>
              <a:buSzTx/>
              <a:buNone/>
              <a:defRPr>
                <a:latin typeface="+mj-lt"/>
                <a:ea typeface="+mj-ea"/>
                <a:cs typeface="+mj-cs"/>
                <a:sym typeface="Helvetica Neue"/>
              </a:defRPr>
            </a:lvl4pPr>
            <a:lvl5pPr marL="0" indent="0" algn="ctr" defTabSz="821531">
              <a:spcBef>
                <a:spcPts val="0"/>
              </a:spcBef>
              <a:buSzTx/>
              <a:buNone/>
              <a:defRPr>
                <a:latin typeface="+mj-lt"/>
                <a:ea typeface="+mj-ea"/>
                <a:cs typeface="+mj-cs"/>
                <a:sym typeface="Helvetica Neue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" name="Foliennummer"/>
          <p:cNvSpPr txBox="1">
            <a:spLocks noGrp="1"/>
          </p:cNvSpPr>
          <p:nvPr>
            <p:ph type="sldNum" sz="quarter" idx="10"/>
          </p:nvPr>
        </p:nvSpPr>
        <p:spPr>
          <a:xfrm>
            <a:off x="11953875" y="13073063"/>
            <a:ext cx="466725" cy="477837"/>
          </a:xfrm>
        </p:spPr>
        <p:txBody>
          <a:bodyPr lIns="71437" tIns="71437" rIns="71437" bIns="71437"/>
          <a:lstStyle>
            <a:lvl1pPr>
              <a:defRPr sz="22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C895F1ED-0BB6-4F61-82B6-9ED71CEF81B7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390507064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k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21"/>
          </p:nvPr>
        </p:nvSpPr>
        <p:spPr>
          <a:xfrm>
            <a:off x="13165979" y="1104900"/>
            <a:ext cx="9525004" cy="11506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39" name="Titeltext"/>
          <p:cNvSpPr txBox="1">
            <a:spLocks noGrp="1"/>
          </p:cNvSpPr>
          <p:nvPr>
            <p:ph type="title"/>
          </p:nvPr>
        </p:nvSpPr>
        <p:spPr>
          <a:xfrm>
            <a:off x="1651000" y="1104900"/>
            <a:ext cx="10223500" cy="56134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Titeltext</a:t>
            </a:r>
          </a:p>
        </p:txBody>
      </p:sp>
      <p:sp>
        <p:nvSpPr>
          <p:cNvPr id="40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845300"/>
            <a:ext cx="10223500" cy="576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400"/>
            </a:lvl1pPr>
            <a:lvl2pPr marL="0" indent="0" algn="ctr">
              <a:spcBef>
                <a:spcPts val="0"/>
              </a:spcBef>
              <a:buSzTx/>
              <a:buNone/>
              <a:defRPr sz="4400"/>
            </a:lvl2pPr>
            <a:lvl3pPr marL="0" indent="0" algn="ctr">
              <a:spcBef>
                <a:spcPts val="0"/>
              </a:spcBef>
              <a:buSzTx/>
              <a:buNone/>
              <a:defRPr sz="4400"/>
            </a:lvl3pPr>
            <a:lvl4pPr marL="0" indent="0" algn="ctr">
              <a:spcBef>
                <a:spcPts val="0"/>
              </a:spcBef>
              <a:buSzTx/>
              <a:buNone/>
              <a:defRPr sz="4400"/>
            </a:lvl4pPr>
            <a:lvl5pPr marL="0" indent="0" algn="ctr">
              <a:spcBef>
                <a:spcPts val="0"/>
              </a:spcBef>
              <a:buSzTx/>
              <a:buNone/>
              <a:defRPr sz="44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" name="Foliennummer"/>
          <p:cNvSpPr txBox="1">
            <a:spLocks noGrp="1"/>
          </p:cNvSpPr>
          <p:nvPr>
            <p:ph type="sldNum" sz="quarter" idx="2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CD3F79-3D62-43E3-9183-A400618FA533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95873389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-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3" name="Foliennummer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4DA096-CA55-419B-93B5-494D25B1DD0E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81671871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&amp; 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57" name="Textebene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4" name="Foliennummer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6A91C13-51E1-47E9-AF76-2FC1AC888F3C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33692600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, Aufzählung &amp;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21"/>
          </p:nvPr>
        </p:nvSpPr>
        <p:spPr>
          <a:xfrm>
            <a:off x="13169900" y="3238500"/>
            <a:ext cx="9525000" cy="9207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66" name="Titel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Titeltext</a:t>
            </a:r>
          </a:p>
        </p:txBody>
      </p:sp>
      <p:sp>
        <p:nvSpPr>
          <p:cNvPr id="67" name="Textebene 1…"/>
          <p:cNvSpPr txBox="1">
            <a:spLocks noGrp="1"/>
          </p:cNvSpPr>
          <p:nvPr>
            <p:ph type="body" sz="half" idx="1"/>
          </p:nvPr>
        </p:nvSpPr>
        <p:spPr>
          <a:xfrm>
            <a:off x="1689100" y="3238500"/>
            <a:ext cx="10007600" cy="92075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4500"/>
            </a:lvl1pPr>
            <a:lvl2pPr marL="1117600" indent="-558800">
              <a:spcBef>
                <a:spcPts val="4500"/>
              </a:spcBef>
              <a:defRPr sz="4500"/>
            </a:lvl2pPr>
            <a:lvl3pPr marL="1676400" indent="-558800">
              <a:spcBef>
                <a:spcPts val="4500"/>
              </a:spcBef>
              <a:defRPr sz="4500"/>
            </a:lvl3pPr>
            <a:lvl4pPr marL="2235200" indent="-558800">
              <a:spcBef>
                <a:spcPts val="4500"/>
              </a:spcBef>
              <a:defRPr sz="4500"/>
            </a:lvl4pPr>
            <a:lvl5pPr marL="2794000" indent="-558800">
              <a:spcBef>
                <a:spcPts val="4500"/>
              </a:spcBef>
              <a:defRPr sz="4500"/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5" name="Foliennummer"/>
          <p:cNvSpPr txBox="1">
            <a:spLocks noGrp="1"/>
          </p:cNvSpPr>
          <p:nvPr>
            <p:ph type="sldNum" sz="quarter" idx="2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ECAE7B-17E0-4CA3-B0C6-9BD43B58DDA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2150091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k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ebene 1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47300"/>
          </a:xfrm>
          <a:prstGeom prst="rect">
            <a:avLst/>
          </a:prstGeom>
        </p:spPr>
        <p:txBody>
          <a:bodyPr/>
          <a:lstStyle/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3" name="Foliennummer"/>
          <p:cNvSpPr txBox="1"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A011C9-6498-4285-BC3F-0E107290682C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526680864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Stü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21"/>
          </p:nvPr>
        </p:nvSpPr>
        <p:spPr>
          <a:xfrm>
            <a:off x="15760700" y="70485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84" name="Shape 84"/>
          <p:cNvSpPr>
            <a:spLocks noGrp="1"/>
          </p:cNvSpPr>
          <p:nvPr>
            <p:ph type="pic" sz="quarter" idx="22"/>
          </p:nvPr>
        </p:nvSpPr>
        <p:spPr>
          <a:xfrm>
            <a:off x="15760700" y="1130300"/>
            <a:ext cx="740410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85" name="Shape 85"/>
          <p:cNvSpPr>
            <a:spLocks noGrp="1"/>
          </p:cNvSpPr>
          <p:nvPr>
            <p:ph type="pic" idx="23"/>
          </p:nvPr>
        </p:nvSpPr>
        <p:spPr>
          <a:xfrm>
            <a:off x="1206500" y="1130300"/>
            <a:ext cx="141732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 lvl="0"/>
            <a:endParaRPr noProof="0">
              <a:sym typeface="Helvetica Light"/>
            </a:endParaRPr>
          </a:p>
        </p:txBody>
      </p:sp>
      <p:sp>
        <p:nvSpPr>
          <p:cNvPr id="5" name="Foliennummer"/>
          <p:cNvSpPr txBox="1">
            <a:spLocks noGrp="1"/>
          </p:cNvSpPr>
          <p:nvPr>
            <p:ph type="sldNum" sz="quarter" idx="2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9951FF4-C8C4-4A19-A156-576BF8D32007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97089748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ebene 1…"/>
          <p:cNvSpPr txBox="1">
            <a:spLocks noGrp="1"/>
          </p:cNvSpPr>
          <p:nvPr>
            <p:ph type="body" sz="quarter" idx="1"/>
          </p:nvPr>
        </p:nvSpPr>
        <p:spPr>
          <a:xfrm>
            <a:off x="2387600" y="8953500"/>
            <a:ext cx="19621500" cy="685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800">
                <a:latin typeface="+mn-lt"/>
                <a:ea typeface="+mn-ea"/>
                <a:cs typeface="+mn-cs"/>
                <a:sym typeface="Helvetica"/>
              </a:defRPr>
            </a:lvl1pPr>
            <a:lvl2pPr marL="1099036" indent="-464038" algn="ctr">
              <a:spcBef>
                <a:spcPts val="0"/>
              </a:spcBef>
              <a:defRPr sz="3800">
                <a:latin typeface="+mn-lt"/>
                <a:ea typeface="+mn-ea"/>
                <a:cs typeface="+mn-cs"/>
                <a:sym typeface="Helvetica"/>
              </a:defRPr>
            </a:lvl2pPr>
            <a:lvl3pPr marL="1734036" indent="-464036" algn="ctr">
              <a:spcBef>
                <a:spcPts val="0"/>
              </a:spcBef>
              <a:defRPr sz="3800">
                <a:latin typeface="+mn-lt"/>
                <a:ea typeface="+mn-ea"/>
                <a:cs typeface="+mn-cs"/>
                <a:sym typeface="Helvetica"/>
              </a:defRPr>
            </a:lvl3pPr>
            <a:lvl4pPr marL="2369036" indent="-464036" algn="ctr">
              <a:spcBef>
                <a:spcPts val="0"/>
              </a:spcBef>
              <a:defRPr sz="3800">
                <a:latin typeface="+mn-lt"/>
                <a:ea typeface="+mn-ea"/>
                <a:cs typeface="+mn-cs"/>
                <a:sym typeface="Helvetica"/>
              </a:defRPr>
            </a:lvl4pPr>
            <a:lvl5pPr marL="3004036" indent="-464036" algn="ctr">
              <a:spcBef>
                <a:spcPts val="0"/>
              </a:spcBef>
              <a:defRPr sz="3800">
                <a:latin typeface="+mn-lt"/>
                <a:ea typeface="+mn-ea"/>
                <a:cs typeface="+mn-cs"/>
                <a:sym typeface="Helvetica"/>
              </a:defRPr>
            </a:lvl5pPr>
          </a:lstStyle>
          <a:p>
            <a:r>
              <a:t>Textebene 1</a:t>
            </a:r>
          </a:p>
          <a:p>
            <a:pPr lvl="1"/>
            <a:r>
              <a:t>Textebene 2</a:t>
            </a:r>
          </a:p>
          <a:p>
            <a:pPr lvl="2"/>
            <a:r>
              <a:t>Textebene 3</a:t>
            </a:r>
          </a:p>
          <a:p>
            <a:pPr lvl="3"/>
            <a:r>
              <a:t>Textebene 4</a:t>
            </a:r>
          </a:p>
          <a:p>
            <a:pPr lvl="4"/>
            <a:r>
              <a:t>Textebene 5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21"/>
          </p:nvPr>
        </p:nvSpPr>
        <p:spPr>
          <a:xfrm>
            <a:off x="2387600" y="6045200"/>
            <a:ext cx="19621500" cy="88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Foliennummer"/>
          <p:cNvSpPr txBox="1">
            <a:spLocks noGrp="1"/>
          </p:cNvSpPr>
          <p:nvPr>
            <p:ph type="sldNum" sz="quarter" idx="2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904B06-8DB5-4377-B6C8-7A62FEE7F012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61668076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text"/>
          <p:cNvSpPr txBox="1">
            <a:spLocks noGrp="1"/>
          </p:cNvSpPr>
          <p:nvPr>
            <p:ph type="title"/>
          </p:nvPr>
        </p:nvSpPr>
        <p:spPr bwMode="auto">
          <a:xfrm>
            <a:off x="1689100" y="952500"/>
            <a:ext cx="21005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>
                <a:sym typeface="Helvetica Light"/>
              </a:rPr>
              <a:t>Titeltext</a:t>
            </a:r>
          </a:p>
        </p:txBody>
      </p:sp>
      <p:sp>
        <p:nvSpPr>
          <p:cNvPr id="1027" name="Textebene 1…"/>
          <p:cNvSpPr txBox="1">
            <a:spLocks noGrp="1"/>
          </p:cNvSpPr>
          <p:nvPr>
            <p:ph type="body" idx="1"/>
          </p:nvPr>
        </p:nvSpPr>
        <p:spPr bwMode="auto">
          <a:xfrm>
            <a:off x="1689100" y="3238500"/>
            <a:ext cx="21005800" cy="920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>
                <a:sym typeface="Helvetica Light"/>
              </a:rPr>
              <a:t>Textebene 1</a:t>
            </a:r>
          </a:p>
          <a:p>
            <a:pPr lvl="1"/>
            <a:r>
              <a:rPr lang="de-DE" altLang="de-DE">
                <a:sym typeface="Helvetica Light"/>
              </a:rPr>
              <a:t>Textebene 2</a:t>
            </a:r>
          </a:p>
          <a:p>
            <a:pPr lvl="2"/>
            <a:r>
              <a:rPr lang="de-DE" altLang="de-DE">
                <a:sym typeface="Helvetica Light"/>
              </a:rPr>
              <a:t>Textebene 3</a:t>
            </a:r>
          </a:p>
          <a:p>
            <a:pPr lvl="3"/>
            <a:r>
              <a:rPr lang="de-DE" altLang="de-DE">
                <a:sym typeface="Helvetica Light"/>
              </a:rPr>
              <a:t>Textebene 4</a:t>
            </a:r>
          </a:p>
          <a:p>
            <a:pPr lvl="4"/>
            <a:r>
              <a:rPr lang="de-DE" altLang="de-DE">
                <a:sym typeface="Helvetica Light"/>
              </a:rPr>
              <a:t>Textebene 5</a:t>
            </a:r>
          </a:p>
        </p:txBody>
      </p:sp>
      <p:sp>
        <p:nvSpPr>
          <p:cNvPr id="1028" name="Foliennummer"/>
          <p:cNvSpPr txBox="1">
            <a:spLocks noGrp="1"/>
          </p:cNvSpPr>
          <p:nvPr>
            <p:ph type="sldNum" sz="quarter" idx="2"/>
          </p:nvPr>
        </p:nvSpPr>
        <p:spPr bwMode="auto">
          <a:xfrm>
            <a:off x="11958638" y="13081000"/>
            <a:ext cx="454025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vert="horz" wrap="none" lIns="50800" tIns="50800" rIns="50800" bIns="50800" numCol="1" anchor="t" anchorCtr="0" compatLnSpc="1">
            <a:prstTxWarp prst="textNoShape">
              <a:avLst/>
            </a:prstTxWarp>
            <a:spAutoFit/>
          </a:bodyPr>
          <a:lstStyle>
            <a:lvl1pPr algn="ctr" hangingPunct="0">
              <a:defRPr sz="2400"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9B07EC26-91C1-451C-B0E5-F8EF9AD56905}" type="slidenum">
              <a:rPr lang="de-DE" altLang="de-DE"/>
              <a:pPr/>
              <a:t>‹Nr.›</a:t>
            </a:fld>
            <a:endParaRPr lang="de-DE" altLang="de-DE"/>
          </a:p>
        </p:txBody>
      </p:sp>
      <p:pic>
        <p:nvPicPr>
          <p:cNvPr id="5" name="Communi_Logo.png" descr="Communi_Logo.png">
            <a:extLst>
              <a:ext uri="{FF2B5EF4-FFF2-40B4-BE49-F238E27FC236}">
                <a16:creationId xmlns:a16="http://schemas.microsoft.com/office/drawing/2014/main" id="{B7A1BABA-4D40-F73D-42EF-D15F87172680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12323763"/>
            <a:ext cx="313055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ransition spd="med"/>
  <p:txStyles>
    <p:titleStyle>
      <a:lvl1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1pPr>
      <a:lvl2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2pPr>
      <a:lvl3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3pPr>
      <a:lvl4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4pPr>
      <a:lvl5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63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1pPr>
      <a:lvl2pPr marL="1270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2pPr>
      <a:lvl3pPr marL="190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3pPr>
      <a:lvl4pPr marL="2540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4pPr>
      <a:lvl5pPr marL="317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text"/>
          <p:cNvSpPr txBox="1">
            <a:spLocks noGrp="1"/>
          </p:cNvSpPr>
          <p:nvPr>
            <p:ph type="title"/>
          </p:nvPr>
        </p:nvSpPr>
        <p:spPr bwMode="auto">
          <a:xfrm>
            <a:off x="1689100" y="952500"/>
            <a:ext cx="210058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>
                <a:sym typeface="Helvetica Light"/>
              </a:rPr>
              <a:t>Titeltext</a:t>
            </a:r>
          </a:p>
        </p:txBody>
      </p:sp>
      <p:sp>
        <p:nvSpPr>
          <p:cNvPr id="1027" name="Textebene 1…"/>
          <p:cNvSpPr txBox="1">
            <a:spLocks noGrp="1"/>
          </p:cNvSpPr>
          <p:nvPr>
            <p:ph type="body" idx="1"/>
          </p:nvPr>
        </p:nvSpPr>
        <p:spPr bwMode="auto">
          <a:xfrm>
            <a:off x="1689100" y="3238500"/>
            <a:ext cx="21005800" cy="920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>
                <a:sym typeface="Helvetica Light"/>
              </a:rPr>
              <a:t>Textebene 1</a:t>
            </a:r>
          </a:p>
          <a:p>
            <a:pPr lvl="1"/>
            <a:r>
              <a:rPr lang="de-DE" altLang="de-DE">
                <a:sym typeface="Helvetica Light"/>
              </a:rPr>
              <a:t>Textebene 2</a:t>
            </a:r>
          </a:p>
          <a:p>
            <a:pPr lvl="2"/>
            <a:r>
              <a:rPr lang="de-DE" altLang="de-DE">
                <a:sym typeface="Helvetica Light"/>
              </a:rPr>
              <a:t>Textebene 3</a:t>
            </a:r>
          </a:p>
          <a:p>
            <a:pPr lvl="3"/>
            <a:r>
              <a:rPr lang="de-DE" altLang="de-DE">
                <a:sym typeface="Helvetica Light"/>
              </a:rPr>
              <a:t>Textebene 4</a:t>
            </a:r>
          </a:p>
          <a:p>
            <a:pPr lvl="4"/>
            <a:r>
              <a:rPr lang="de-DE" altLang="de-DE">
                <a:sym typeface="Helvetica Light"/>
              </a:rPr>
              <a:t>Textebene 5</a:t>
            </a:r>
          </a:p>
        </p:txBody>
      </p:sp>
      <p:sp>
        <p:nvSpPr>
          <p:cNvPr id="1028" name="Foliennummer"/>
          <p:cNvSpPr txBox="1">
            <a:spLocks noGrp="1"/>
          </p:cNvSpPr>
          <p:nvPr>
            <p:ph type="sldNum" sz="quarter" idx="2"/>
          </p:nvPr>
        </p:nvSpPr>
        <p:spPr bwMode="auto">
          <a:xfrm>
            <a:off x="11958638" y="13081000"/>
            <a:ext cx="454025" cy="469900"/>
          </a:xfrm>
          <a:prstGeom prst="rect">
            <a:avLst/>
          </a:prstGeom>
          <a:noFill/>
          <a:ln>
            <a:noFill/>
          </a:ln>
        </p:spPr>
        <p:txBody>
          <a:bodyPr vert="horz" wrap="none" lIns="50800" tIns="50800" rIns="50800" bIns="50800" numCol="1" anchor="t" anchorCtr="0" compatLnSpc="1">
            <a:prstTxWarp prst="textNoShape">
              <a:avLst/>
            </a:prstTxWarp>
            <a:spAutoFit/>
          </a:bodyPr>
          <a:lstStyle>
            <a:lvl1pPr algn="ctr" hangingPunct="0">
              <a:defRPr sz="2400"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2BB88EE9-09F4-4BA4-82B2-9AAA8D070DAB}" type="slidenum">
              <a:rPr lang="de-DE" altLang="de-DE" smtClean="0"/>
              <a:pPr/>
              <a:t>‹Nr.›</a:t>
            </a:fld>
            <a:endParaRPr lang="de-DE" altLang="de-DE"/>
          </a:p>
        </p:txBody>
      </p:sp>
      <p:pic>
        <p:nvPicPr>
          <p:cNvPr id="5" name="Communi_Logo.png" descr="Communi_Logo.png">
            <a:extLst>
              <a:ext uri="{FF2B5EF4-FFF2-40B4-BE49-F238E27FC236}">
                <a16:creationId xmlns:a16="http://schemas.microsoft.com/office/drawing/2014/main" id="{15F064A4-5130-1608-2DC6-1963F9BCB95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12323763"/>
            <a:ext cx="313055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7437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 spd="med"/>
  <p:txStyles>
    <p:titleStyle>
      <a:lvl1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1pPr>
      <a:lvl2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2pPr>
      <a:lvl3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3pPr>
      <a:lvl4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4pPr>
      <a:lvl5pPr algn="ctr" defTabSz="825500" rtl="0" eaLnBrk="0" fontAlgn="base" hangingPunct="0">
        <a:spcBef>
          <a:spcPct val="0"/>
        </a:spcBef>
        <a:spcAft>
          <a:spcPct val="0"/>
        </a:spcAft>
        <a:defRPr sz="11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titleStyle>
    <p:bodyStyle>
      <a:lvl1pPr marL="63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1pPr>
      <a:lvl2pPr marL="1270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2pPr>
      <a:lvl3pPr marL="190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3pPr>
      <a:lvl4pPr marL="2540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4pPr>
      <a:lvl5pPr marL="3175000" indent="-635000" algn="l" defTabSz="825500" rtl="0" eaLnBrk="0" fontAlgn="base" hangingPunct="0">
        <a:spcBef>
          <a:spcPts val="5900"/>
        </a:spcBef>
        <a:spcAft>
          <a:spcPct val="0"/>
        </a:spcAft>
        <a:buSzPct val="75000"/>
        <a:buChar char="•"/>
        <a:defRPr sz="5200">
          <a:solidFill>
            <a:srgbClr val="000000"/>
          </a:solidFill>
          <a:latin typeface="Helvetica Light"/>
          <a:ea typeface="Helvetica Light"/>
          <a:cs typeface="Helvetica Light"/>
          <a:sym typeface="Helvetica Light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7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Light"/>
          <a:ea typeface="Helvetica Light"/>
          <a:cs typeface="Helvetica Light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uni.freshdesk.com/support/home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communiapp" TargetMode="External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instagram.com/communi_app/" TargetMode="External"/><Relationship Id="rId5" Type="http://schemas.openxmlformats.org/officeDocument/2006/relationships/image" Target="../media/image13.png"/><Relationship Id="rId4" Type="http://schemas.openxmlformats.org/officeDocument/2006/relationships/hyperlink" Target="https://www.facebook.com/communiapp" TargetMode="External"/><Relationship Id="rId9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ELKWUE Stammtisch &amp; Mehr"/>
          <p:cNvSpPr txBox="1">
            <a:spLocks noGrp="1"/>
          </p:cNvSpPr>
          <p:nvPr>
            <p:ph type="ctrTitle"/>
          </p:nvPr>
        </p:nvSpPr>
        <p:spPr>
          <a:xfrm>
            <a:off x="712378" y="887412"/>
            <a:ext cx="11652000" cy="1158421"/>
          </a:xfrm>
        </p:spPr>
        <p:txBody>
          <a:bodyPr anchor="t">
            <a:normAutofit fontScale="90000"/>
          </a:bodyPr>
          <a:lstStyle/>
          <a:p>
            <a:pPr algn="l" defTabSz="685165" eaLnBrk="1" fontAlgn="auto" hangingPunct="1">
              <a:spcBef>
                <a:spcPts val="1000"/>
              </a:spcBef>
              <a:spcAft>
                <a:spcPts val="0"/>
              </a:spcAft>
              <a:defRPr sz="80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de-DE" sz="8000" b="1" dirty="0">
                <a:solidFill>
                  <a:srgbClr val="FFCB46"/>
                </a:solidFill>
                <a:latin typeface="Arial" panose="020B0604020202020204" pitchFamily="34" charset="0"/>
                <a:ea typeface="Source Sans Pro Bold"/>
                <a:cs typeface="Arial" panose="020B0604020202020204" pitchFamily="34" charset="0"/>
                <a:sym typeface="Source Sans Pro Bold"/>
              </a:rPr>
              <a:t>Herzlich Willkommen</a:t>
            </a:r>
            <a:br>
              <a:rPr lang="de-DE" sz="8000" b="1" dirty="0">
                <a:solidFill>
                  <a:srgbClr val="FFCB46"/>
                </a:solidFill>
                <a:latin typeface="Arial" panose="020B0604020202020204" pitchFamily="34" charset="0"/>
                <a:ea typeface="Source Sans Pro Bold"/>
                <a:cs typeface="Arial" panose="020B0604020202020204" pitchFamily="34" charset="0"/>
                <a:sym typeface="Source Sans Pro Bold"/>
              </a:rPr>
            </a:br>
            <a:br>
              <a:rPr lang="de-DE" sz="8000" b="1" dirty="0">
                <a:solidFill>
                  <a:srgbClr val="FFCB46"/>
                </a:solidFill>
                <a:latin typeface="Arial" panose="020B0604020202020204" pitchFamily="34" charset="0"/>
                <a:ea typeface="Source Sans Pro Bold"/>
                <a:cs typeface="Arial" panose="020B0604020202020204" pitchFamily="34" charset="0"/>
                <a:sym typeface="Source Sans Pro Bold"/>
              </a:rPr>
            </a:br>
            <a:endParaRPr sz="8000" b="1" dirty="0">
              <a:latin typeface="Arial" panose="020B0604020202020204" pitchFamily="34" charset="0"/>
              <a:ea typeface="Source Sans Pro Regular"/>
              <a:cs typeface="Arial" panose="020B0604020202020204" pitchFamily="34" charset="0"/>
              <a:sym typeface="Source Sans Pro Regular"/>
            </a:endParaRPr>
          </a:p>
        </p:txBody>
      </p:sp>
      <p:sp>
        <p:nvSpPr>
          <p:cNvPr id="19461" name="heart"/>
          <p:cNvSpPr txBox="1">
            <a:spLocks noChangeArrowheads="1"/>
          </p:cNvSpPr>
          <p:nvPr/>
        </p:nvSpPr>
        <p:spPr bwMode="auto">
          <a:xfrm>
            <a:off x="5207000" y="12218988"/>
            <a:ext cx="101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457200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 algn="ctr" defTabSz="457200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 algn="ctr" defTabSz="457200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 algn="ctr" defTabSz="457200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 algn="ctr" defTabSz="457200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algn="ctr" defTabSz="45720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algn="ctr" defTabSz="45720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algn="ctr" defTabSz="45720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algn="ctr" defTabSz="45720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l"/>
            <a:endParaRPr lang="de-DE" altLang="de-DE" sz="3300">
              <a:latin typeface="Font Awesome 5 Pro Regular" panose="02000503000000000000" pitchFamily="50" charset="2"/>
              <a:sym typeface="Font Awesome 5 Pro Regular" panose="02000503000000000000" pitchFamily="50" charset="2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712378" y="2466123"/>
            <a:ext cx="7568755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</a:pPr>
            <a:r>
              <a:rPr lang="de-DE" sz="4400" dirty="0">
                <a:ea typeface="Source Sans Pro Regular"/>
                <a:sym typeface="Source Sans Pro Regular"/>
              </a:rPr>
              <a:t>Zur Kick-Off Veranstaltung unserer App</a:t>
            </a:r>
            <a:endParaRPr kumimoji="0" lang="de-DE" sz="4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"/>
            </a:endParaRPr>
          </a:p>
        </p:txBody>
      </p:sp>
      <p:pic>
        <p:nvPicPr>
          <p:cNvPr id="6" name="Picture 7" descr="https://lh4.googleusercontent.com/kPMhsFrM1bFGcqP6g6iT92NRD17GtPEVpRWO7kX42rWpxUjOW7BAr32TsQuTy3RbHZIsA7lLAX_l_3p7bnOYDHj9vbpWC3ut3xmFwS0aamMDRoMbK-L47Q60hiKvVVyRg6yUUI6WOvc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26"/>
          <a:stretch/>
        </p:blipFill>
        <p:spPr bwMode="auto">
          <a:xfrm>
            <a:off x="15148116" y="1701573"/>
            <a:ext cx="15240508" cy="12166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0"/>
          <p:cNvSpPr txBox="1">
            <a:spLocks noChangeArrowheads="1"/>
          </p:cNvSpPr>
          <p:nvPr/>
        </p:nvSpPr>
        <p:spPr bwMode="auto">
          <a:xfrm>
            <a:off x="539750" y="539750"/>
            <a:ext cx="44418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8" tIns="45718" rIns="45718" bIns="45718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3200" dirty="0">
                <a:solidFill>
                  <a:srgbClr val="FFC000"/>
                </a:solidFill>
                <a:ea typeface="Source Sans Pro Regular"/>
                <a:cs typeface="Arial" panose="020B0604020202020204" pitchFamily="34" charset="0"/>
                <a:sym typeface="Source Sans Pro Regular"/>
              </a:rPr>
              <a:t>Unser Produkt</a:t>
            </a:r>
          </a:p>
        </p:txBody>
      </p:sp>
      <p:sp>
        <p:nvSpPr>
          <p:cNvPr id="14" name="Shape 149"/>
          <p:cNvSpPr txBox="1">
            <a:spLocks noChangeArrowheads="1"/>
          </p:cNvSpPr>
          <p:nvPr/>
        </p:nvSpPr>
        <p:spPr bwMode="auto">
          <a:xfrm>
            <a:off x="482599" y="1382400"/>
            <a:ext cx="1216401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7200" b="1" dirty="0">
                <a:ea typeface="Source Sans Pro Regular"/>
                <a:cs typeface="Arial" panose="020B0604020202020204" pitchFamily="34" charset="0"/>
                <a:sym typeface="Source Sans Pro Regular"/>
              </a:rPr>
              <a:t>Interaktion mit der App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539750" y="4076527"/>
            <a:ext cx="8015591" cy="45345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14350" marR="0" indent="-514350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kumimoji="0" lang="de-DE" sz="3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"/>
              </a:rPr>
              <a:t>Beitrag erstellen</a:t>
            </a:r>
            <a:endParaRPr lang="de-DE" sz="3200" dirty="0">
              <a:sym typeface="Helvetica"/>
            </a:endParaRPr>
          </a:p>
          <a:p>
            <a:pPr marL="514350" marR="0" indent="-514350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kumimoji="0" lang="de-DE" sz="3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"/>
              </a:rPr>
              <a:t>Beitrag</a:t>
            </a:r>
            <a:r>
              <a:rPr kumimoji="0" lang="de-DE" sz="32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"/>
              </a:rPr>
              <a:t> kommentieren</a:t>
            </a:r>
          </a:p>
          <a:p>
            <a:pPr marL="514350" marR="0" indent="-514350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lang="de-DE" sz="3200" baseline="0" dirty="0">
                <a:sym typeface="Helvetica"/>
              </a:rPr>
              <a:t>In</a:t>
            </a:r>
            <a:r>
              <a:rPr lang="de-DE" sz="3200" dirty="0">
                <a:sym typeface="Helvetica"/>
              </a:rPr>
              <a:t> eine Gruppe schreiben</a:t>
            </a:r>
          </a:p>
          <a:p>
            <a:pPr marL="514350" marR="0" indent="-514350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kumimoji="0" lang="de-DE" sz="3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"/>
              </a:rPr>
              <a:t>Eine</a:t>
            </a:r>
            <a:r>
              <a:rPr kumimoji="0" lang="de-DE" sz="32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"/>
              </a:rPr>
              <a:t> private Nachricht senden</a:t>
            </a:r>
          </a:p>
          <a:p>
            <a:pPr marL="514350" marR="0" indent="-514350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lang="de-DE" sz="3200" baseline="0" dirty="0">
                <a:sym typeface="Helvetica"/>
              </a:rPr>
              <a:t>Etwas</a:t>
            </a:r>
            <a:r>
              <a:rPr lang="de-DE" sz="3200" dirty="0">
                <a:sym typeface="Helvetica"/>
              </a:rPr>
              <a:t> in der Suchleiste suchen</a:t>
            </a:r>
          </a:p>
          <a:p>
            <a:pPr marL="514350" marR="0" indent="-514350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</a:pPr>
            <a:r>
              <a:rPr kumimoji="0" lang="de-DE" sz="3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"/>
              </a:rPr>
              <a:t>Einer</a:t>
            </a:r>
            <a:r>
              <a:rPr kumimoji="0" lang="de-DE" sz="3200" b="0" i="0" u="none" strike="noStrike" cap="none" spc="0" normalizeH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"/>
              </a:rPr>
              <a:t> Veranstaltung zu- oder absagen</a:t>
            </a:r>
            <a:endParaRPr kumimoji="0" lang="de-DE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"/>
            </a:endParaRPr>
          </a:p>
        </p:txBody>
      </p:sp>
      <p:sp>
        <p:nvSpPr>
          <p:cNvPr id="11" name="Shape 149">
            <a:extLst>
              <a:ext uri="{FF2B5EF4-FFF2-40B4-BE49-F238E27FC236}">
                <a16:creationId xmlns:a16="http://schemas.microsoft.com/office/drawing/2014/main" id="{65D2B9C6-5CE3-4510-9A6A-F78A4DDA668B}"/>
              </a:ext>
            </a:extLst>
          </p:cNvPr>
          <p:cNvSpPr txBox="1"/>
          <p:nvPr/>
        </p:nvSpPr>
        <p:spPr>
          <a:xfrm>
            <a:off x="539750" y="3001796"/>
            <a:ext cx="9476118" cy="13576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50800" tIns="50800" rIns="50800" bIns="50800">
            <a:noAutofit/>
          </a:bodyPr>
          <a:lstStyle/>
          <a:p>
            <a:pPr defTabSz="457200" fontAlgn="auto" hangingPunct="0">
              <a:spcBef>
                <a:spcPts val="0"/>
              </a:spcBef>
              <a:spcAft>
                <a:spcPts val="0"/>
              </a:spcAft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de-DE" sz="3200" kern="0" dirty="0">
                <a:ea typeface="Source Sans Pro Regular" panose="020B0503030403020204" pitchFamily="34" charset="0"/>
                <a:sym typeface="Source Sans Pro Regular"/>
              </a:rPr>
              <a:t>Lasst uns nun gemeinsam die App ausprobieren! </a:t>
            </a:r>
          </a:p>
          <a:p>
            <a:pPr defTabSz="457200" fontAlgn="auto" hangingPunct="0">
              <a:spcBef>
                <a:spcPts val="0"/>
              </a:spcBef>
              <a:spcAft>
                <a:spcPts val="0"/>
              </a:spcAft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endParaRPr lang="de-DE" sz="3200" kern="0" dirty="0">
              <a:ea typeface="Source Sans Pro Regular" panose="020B0503030403020204" pitchFamily="34" charset="0"/>
              <a:sym typeface="Source Sans Pro Regular"/>
            </a:endParaRPr>
          </a:p>
          <a:p>
            <a:pPr defTabSz="457200" fontAlgn="auto" hangingPunct="0">
              <a:spcBef>
                <a:spcPts val="0"/>
              </a:spcBef>
              <a:spcAft>
                <a:spcPts val="0"/>
              </a:spcAft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endParaRPr lang="de-DE" sz="3200" kern="0" dirty="0">
              <a:ea typeface="Source Sans Pro Regular" panose="020B0503030403020204" pitchFamily="34" charset="0"/>
              <a:sym typeface="Source Sans Pro Regular"/>
            </a:endParaRPr>
          </a:p>
          <a:p>
            <a:pPr defTabSz="457200" fontAlgn="auto" hangingPunct="0">
              <a:spcBef>
                <a:spcPts val="0"/>
              </a:spcBef>
              <a:spcAft>
                <a:spcPts val="0"/>
              </a:spcAft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endParaRPr lang="de-DE" sz="3200" kern="0" dirty="0">
              <a:ea typeface="Source Sans Pro Regular" panose="020B0503030403020204" pitchFamily="34" charset="0"/>
              <a:sym typeface="Source Sans Pro Regular"/>
            </a:endParaRPr>
          </a:p>
        </p:txBody>
      </p:sp>
      <p:pic>
        <p:nvPicPr>
          <p:cNvPr id="13" name="Picture 7" descr="https://lh4.googleusercontent.com/kPMhsFrM1bFGcqP6g6iT92NRD17GtPEVpRWO7kX42rWpxUjOW7BAr32TsQuTy3RbHZIsA7lLAX_l_3p7bnOYDHj9vbpWC3ut3xmFwS0aamMDRoMbK-L47Q60hiKvVVyRg6yUUI6WOvcR">
            <a:extLst>
              <a:ext uri="{FF2B5EF4-FFF2-40B4-BE49-F238E27FC236}">
                <a16:creationId xmlns:a16="http://schemas.microsoft.com/office/drawing/2014/main" id="{78B4B084-E347-05C4-4FB6-B282AB03263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26"/>
          <a:stretch/>
        </p:blipFill>
        <p:spPr bwMode="auto">
          <a:xfrm>
            <a:off x="15148116" y="1701573"/>
            <a:ext cx="15240508" cy="12166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180256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10"/>
          <p:cNvSpPr txBox="1">
            <a:spLocks noChangeArrowheads="1"/>
          </p:cNvSpPr>
          <p:nvPr/>
        </p:nvSpPr>
        <p:spPr bwMode="auto">
          <a:xfrm>
            <a:off x="539750" y="539750"/>
            <a:ext cx="44418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8" tIns="45718" rIns="45718" bIns="45718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3200" dirty="0">
                <a:solidFill>
                  <a:srgbClr val="FFC000"/>
                </a:solidFill>
                <a:ea typeface="Source Sans Pro Regular"/>
                <a:cs typeface="Arial" panose="020B0604020202020204" pitchFamily="34" charset="0"/>
                <a:sym typeface="Source Sans Pro Regular"/>
              </a:rPr>
              <a:t>Fragen &amp; Feedback</a:t>
            </a:r>
          </a:p>
        </p:txBody>
      </p:sp>
      <p:sp>
        <p:nvSpPr>
          <p:cNvPr id="10" name="Shape 149"/>
          <p:cNvSpPr txBox="1">
            <a:spLocks noChangeArrowheads="1"/>
          </p:cNvSpPr>
          <p:nvPr/>
        </p:nvSpPr>
        <p:spPr bwMode="auto">
          <a:xfrm>
            <a:off x="482600" y="1382400"/>
            <a:ext cx="930910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7200" b="1" dirty="0" err="1">
                <a:ea typeface="Source Sans Pro Regular"/>
                <a:cs typeface="Arial" panose="020B0604020202020204" pitchFamily="34" charset="0"/>
                <a:sym typeface="Source Sans Pro Regular"/>
              </a:rPr>
              <a:t>FAQ‘s</a:t>
            </a:r>
            <a:r>
              <a:rPr lang="de-DE" altLang="de-DE" sz="7200" b="1" dirty="0">
                <a:ea typeface="Source Sans Pro Regular"/>
                <a:cs typeface="Arial" panose="020B0604020202020204" pitchFamily="34" charset="0"/>
                <a:sym typeface="Source Sans Pro Regular"/>
              </a:rPr>
              <a:t> von </a:t>
            </a:r>
            <a:r>
              <a:rPr lang="de-DE" altLang="de-DE" sz="7200" b="1" dirty="0" err="1">
                <a:ea typeface="Source Sans Pro Regular"/>
                <a:cs typeface="Arial" panose="020B0604020202020204" pitchFamily="34" charset="0"/>
                <a:sym typeface="Source Sans Pro Regular"/>
              </a:rPr>
              <a:t>Communi</a:t>
            </a:r>
            <a:endParaRPr lang="de-DE" altLang="de-DE" sz="7200" b="1" dirty="0">
              <a:ea typeface="Source Sans Pro Regular"/>
              <a:cs typeface="Arial" panose="020B0604020202020204" pitchFamily="34" charset="0"/>
              <a:sym typeface="Source Sans Pro Regular"/>
            </a:endParaRPr>
          </a:p>
        </p:txBody>
      </p:sp>
      <p:grpSp>
        <p:nvGrpSpPr>
          <p:cNvPr id="5" name="Gruppieren 8"/>
          <p:cNvGrpSpPr>
            <a:grpSpLocks/>
          </p:cNvGrpSpPr>
          <p:nvPr/>
        </p:nvGrpSpPr>
        <p:grpSpPr bwMode="auto">
          <a:xfrm>
            <a:off x="539750" y="3945003"/>
            <a:ext cx="4419600" cy="965200"/>
            <a:chOff x="8127459" y="9772595"/>
            <a:chExt cx="4419600" cy="965200"/>
          </a:xfrm>
        </p:grpSpPr>
        <p:sp>
          <p:nvSpPr>
            <p:cNvPr id="6" name="Abgerundetes Rechteck 5">
              <a:hlinkClick r:id="rId3"/>
            </p:cNvPr>
            <p:cNvSpPr/>
            <p:nvPr/>
          </p:nvSpPr>
          <p:spPr>
            <a:xfrm>
              <a:off x="8127459" y="9772595"/>
              <a:ext cx="4419600" cy="965200"/>
            </a:xfrm>
            <a:prstGeom prst="roundRect">
              <a:avLst/>
            </a:prstGeom>
            <a:solidFill>
              <a:srgbClr val="FABE03"/>
            </a:solidFill>
            <a:ln w="25400" cap="flat">
              <a:noFill/>
              <a:prstDash val="solid"/>
              <a:round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lIns="50800" tIns="50800" rIns="50800" bIns="5080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dirty="0">
                <a:sym typeface="Helvetica"/>
              </a:endParaRPr>
            </a:p>
          </p:txBody>
        </p:sp>
        <p:sp>
          <p:nvSpPr>
            <p:cNvPr id="7" name="Textfeld 6">
              <a:hlinkClick r:id="rId3"/>
            </p:cNvPr>
            <p:cNvSpPr txBox="1"/>
            <p:nvPr/>
          </p:nvSpPr>
          <p:spPr>
            <a:xfrm>
              <a:off x="8469818" y="9957677"/>
              <a:ext cx="3734882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lIns="50800" tIns="50800" rIns="50800" bIns="5080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3200" dirty="0">
                  <a:solidFill>
                    <a:schemeClr val="bg1"/>
                  </a:solidFill>
                  <a:sym typeface="Helvetica"/>
                </a:rPr>
                <a:t>Zu den </a:t>
              </a:r>
              <a:r>
                <a:rPr lang="de-DE" sz="3200" dirty="0" err="1">
                  <a:solidFill>
                    <a:schemeClr val="bg1"/>
                  </a:solidFill>
                  <a:sym typeface="Helvetica"/>
                </a:rPr>
                <a:t>FAQ‘s</a:t>
              </a:r>
              <a:endParaRPr lang="de-DE" sz="3200" dirty="0">
                <a:solidFill>
                  <a:schemeClr val="bg1"/>
                </a:solidFill>
                <a:sym typeface="Helvetica"/>
              </a:endParaRPr>
            </a:p>
          </p:txBody>
        </p:sp>
      </p:grp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4"/>
          <a:stretch/>
        </p:blipFill>
        <p:spPr>
          <a:xfrm>
            <a:off x="9461129" y="3890683"/>
            <a:ext cx="14922872" cy="9807388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540000" y="2874075"/>
            <a:ext cx="8964706" cy="5950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3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"/>
              </a:rPr>
              <a:t>Alle </a:t>
            </a:r>
            <a:r>
              <a:rPr kumimoji="0" lang="de-DE" sz="3200" b="0" i="0" u="none" strike="noStrike" cap="none" spc="0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"/>
              </a:rPr>
              <a:t>FAQ‘s</a:t>
            </a:r>
            <a:r>
              <a:rPr kumimoji="0" lang="de-DE" sz="3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"/>
              </a:rPr>
              <a:t> findest du auf unserer Support-Seite 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D3BFB0B6-0D10-437E-BD98-3C7004C69D98}"/>
              </a:ext>
            </a:extLst>
          </p:cNvPr>
          <p:cNvSpPr txBox="1"/>
          <p:nvPr/>
        </p:nvSpPr>
        <p:spPr>
          <a:xfrm>
            <a:off x="676586" y="6335420"/>
            <a:ext cx="8784544" cy="305724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fontAlgn="auto" hangingPunct="0">
              <a:spcBef>
                <a:spcPts val="0"/>
              </a:spcBef>
              <a:spcAft>
                <a:spcPts val="0"/>
              </a:spcAft>
            </a:pPr>
            <a:r>
              <a:rPr kumimoji="0" lang="de-DE" sz="3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Helvetica"/>
              </a:rPr>
              <a:t>Für weitere ode</a:t>
            </a:r>
            <a:r>
              <a:rPr lang="de-DE" sz="3200" dirty="0">
                <a:sym typeface="Helvetica"/>
              </a:rPr>
              <a:t>r detaillierte Fragen oder Hilfestellungen steht das Support-Team von </a:t>
            </a:r>
            <a:r>
              <a:rPr lang="de-DE" sz="3200" dirty="0" err="1">
                <a:sym typeface="Helvetica"/>
              </a:rPr>
              <a:t>Communi</a:t>
            </a:r>
            <a:r>
              <a:rPr lang="de-DE" sz="3200" dirty="0">
                <a:sym typeface="Helvetica"/>
              </a:rPr>
              <a:t> via Chat für Euch zur Verfügung! </a:t>
            </a:r>
          </a:p>
          <a:p>
            <a:pPr fontAlgn="auto" hangingPunct="0">
              <a:spcBef>
                <a:spcPts val="0"/>
              </a:spcBef>
              <a:spcAft>
                <a:spcPts val="0"/>
              </a:spcAft>
            </a:pPr>
            <a:endParaRPr lang="de-DE" sz="3200" dirty="0">
              <a:sym typeface="Helvetica"/>
            </a:endParaRPr>
          </a:p>
          <a:p>
            <a:pPr fontAlgn="auto" hangingPunct="0">
              <a:spcBef>
                <a:spcPts val="0"/>
              </a:spcBef>
              <a:spcAft>
                <a:spcPts val="0"/>
              </a:spcAft>
            </a:pPr>
            <a:r>
              <a:rPr lang="de-DE" sz="3200" dirty="0">
                <a:sym typeface="Helvetica"/>
              </a:rPr>
              <a:t>Wir antworten in den Geschäftszeiten in wenigen Minuten. </a:t>
            </a:r>
            <a:endParaRPr kumimoji="0" lang="de-DE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Helvetica"/>
            </a:endParaRP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Communi_Logo.png" descr="Communi_Logo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311" y="5147675"/>
            <a:ext cx="7905378" cy="273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43010" name="Shape 122"/>
          <p:cNvSpPr txBox="1">
            <a:spLocks noChangeArrowheads="1"/>
          </p:cNvSpPr>
          <p:nvPr/>
        </p:nvSpPr>
        <p:spPr bwMode="auto">
          <a:xfrm>
            <a:off x="8520435" y="7880939"/>
            <a:ext cx="7343130" cy="595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50800" tIns="50800" rIns="50800" bIns="50800">
            <a:spAutoFit/>
          </a:bodyPr>
          <a:lstStyle>
            <a:lvl1pPr algn="ctr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 algn="ctr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 algn="ctr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 algn="ctr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 algn="ctr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algn="ctr" defTabSz="82550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algn="ctr" defTabSz="82550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algn="ctr" defTabSz="82550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algn="ctr" defTabSz="82550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l"/>
            <a:r>
              <a:rPr lang="de-DE" altLang="de-DE" sz="3200" dirty="0">
                <a:latin typeface="Source Sans Pro Regular"/>
                <a:ea typeface="Source Sans Pro Regular"/>
                <a:cs typeface="Source Sans Pro Regular"/>
                <a:sym typeface="Source Sans Pro Regular"/>
              </a:rPr>
              <a:t>Die App, um Communities zu vernetzen.</a:t>
            </a:r>
          </a:p>
        </p:txBody>
      </p:sp>
      <p:sp>
        <p:nvSpPr>
          <p:cNvPr id="43012" name="Shape 178"/>
          <p:cNvSpPr txBox="1">
            <a:spLocks/>
          </p:cNvSpPr>
          <p:nvPr/>
        </p:nvSpPr>
        <p:spPr bwMode="auto">
          <a:xfrm>
            <a:off x="3771899" y="1793200"/>
            <a:ext cx="16840202" cy="248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/>
          <a:lstStyle>
            <a:lvl1pPr algn="ctr" defTabSz="684213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 algn="ctr" defTabSz="684213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 algn="ctr" defTabSz="684213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 algn="ctr" defTabSz="684213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 algn="ctr" defTabSz="684213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algn="ctr" defTabSz="684213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algn="ctr" defTabSz="684213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algn="ctr" defTabSz="684213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algn="ctr" defTabSz="684213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1"/>
            <a:r>
              <a:rPr lang="en-US" altLang="de-DE" sz="4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Herzlichen</a:t>
            </a:r>
            <a:r>
              <a:rPr lang="en-US" altLang="de-DE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 Dank für </a:t>
            </a:r>
            <a:r>
              <a:rPr lang="en-US" altLang="de-DE" sz="4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Euer</a:t>
            </a:r>
            <a:r>
              <a:rPr lang="en-US" altLang="de-DE" sz="4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 Interesse!</a:t>
            </a:r>
          </a:p>
          <a:p>
            <a:pPr hangingPunct="1"/>
            <a:endParaRPr lang="en-US" altLang="de-DE" sz="4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Source Sans Pro Bold" panose="020B0703030403020204" pitchFamily="34" charset="0"/>
            </a:endParaRPr>
          </a:p>
          <a:p>
            <a:pPr hangingPunct="1"/>
            <a:r>
              <a:rPr lang="en-US" altLang="de-DE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Nun </a:t>
            </a:r>
            <a:r>
              <a:rPr lang="en-US" altLang="de-DE" sz="4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beginnt</a:t>
            </a:r>
            <a:r>
              <a:rPr lang="en-US" altLang="de-DE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 der </a:t>
            </a:r>
            <a:r>
              <a:rPr lang="en-US" altLang="de-DE" sz="4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gemeinsame</a:t>
            </a:r>
            <a:r>
              <a:rPr lang="en-US" altLang="de-DE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 </a:t>
            </a:r>
            <a:r>
              <a:rPr lang="en-US" altLang="de-DE" sz="4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Austausch</a:t>
            </a:r>
            <a:r>
              <a:rPr lang="en-US" altLang="de-DE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 </a:t>
            </a:r>
            <a:r>
              <a:rPr lang="en-US" altLang="de-DE" sz="4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beim</a:t>
            </a:r>
            <a:r>
              <a:rPr lang="en-US" altLang="de-DE" sz="4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 Get-Together.</a:t>
            </a:r>
          </a:p>
        </p:txBody>
      </p:sp>
      <p:grpSp>
        <p:nvGrpSpPr>
          <p:cNvPr id="12" name="Gruppieren 11"/>
          <p:cNvGrpSpPr/>
          <p:nvPr/>
        </p:nvGrpSpPr>
        <p:grpSpPr>
          <a:xfrm>
            <a:off x="10399234" y="10936170"/>
            <a:ext cx="3585533" cy="792280"/>
            <a:chOff x="601662" y="8191422"/>
            <a:chExt cx="3585533" cy="792280"/>
          </a:xfrm>
        </p:grpSpPr>
        <p:sp>
          <p:nvSpPr>
            <p:cNvPr id="13" name="Textfeld 12">
              <a:hlinkClick r:id="rId4"/>
            </p:cNvPr>
            <p:cNvSpPr txBox="1"/>
            <p:nvPr/>
          </p:nvSpPr>
          <p:spPr bwMode="auto">
            <a:xfrm>
              <a:off x="1735482" y="8290103"/>
              <a:ext cx="2451713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l">
                <a:defRPr/>
              </a:pPr>
              <a:r>
                <a:rPr lang="de-DE" sz="3200" kern="1200" dirty="0" err="1"/>
                <a:t>communiapp</a:t>
              </a:r>
              <a:endParaRPr lang="de-DE" sz="3200" kern="1200" dirty="0"/>
            </a:p>
          </p:txBody>
        </p:sp>
        <p:pic>
          <p:nvPicPr>
            <p:cNvPr id="14" name="Picture 2" descr="https://lh4.googleusercontent.com/kpgYXZwdGbiTpmqR1lBVWWoor2uHF5VyOXldtbLmSruEB_XHnJ-tmGMdyBiTvD8IXG9xg6B65y4lNz-pqTEIEkhF9qzvefCGiLb2J098eTm7qfH5ojMStczXZVWyELBDh9JnmgXoVWY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662" y="8191422"/>
              <a:ext cx="792278" cy="792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Gruppieren 1"/>
          <p:cNvGrpSpPr/>
          <p:nvPr/>
        </p:nvGrpSpPr>
        <p:grpSpPr>
          <a:xfrm>
            <a:off x="5196312" y="10936170"/>
            <a:ext cx="3811186" cy="792280"/>
            <a:chOff x="5134751" y="10049201"/>
            <a:chExt cx="3811186" cy="792280"/>
          </a:xfrm>
        </p:grpSpPr>
        <p:sp>
          <p:nvSpPr>
            <p:cNvPr id="16" name="Textfeld 15">
              <a:hlinkClick r:id="rId6"/>
            </p:cNvPr>
            <p:cNvSpPr txBox="1"/>
            <p:nvPr/>
          </p:nvSpPr>
          <p:spPr bwMode="auto">
            <a:xfrm>
              <a:off x="6270760" y="10140832"/>
              <a:ext cx="2675177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l">
                <a:defRPr/>
              </a:pPr>
              <a:r>
                <a:rPr lang="de-DE" sz="3200" kern="1200" dirty="0" err="1"/>
                <a:t>communi_app</a:t>
              </a:r>
              <a:endParaRPr lang="de-DE" sz="3200" kern="1200" dirty="0"/>
            </a:p>
          </p:txBody>
        </p:sp>
        <p:pic>
          <p:nvPicPr>
            <p:cNvPr id="17" name="Picture 4" descr="https://lh5.googleusercontent.com/niCCLaYsa7HVrl7GBezbHagiuakcDUnIwKs3nC-Vs8IGf8kPUv077i_u3YwWAxH8PXgqlwU3sobQ3mSKm7krbb0Hdz7r9nt7d9HvORpUlbBJEHVFxxA4IZidWGgZY0-kuoZO_9BgSo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4751" y="10049201"/>
              <a:ext cx="792278" cy="792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Gruppieren 2"/>
          <p:cNvGrpSpPr/>
          <p:nvPr/>
        </p:nvGrpSpPr>
        <p:grpSpPr>
          <a:xfrm>
            <a:off x="15602156" y="10936170"/>
            <a:ext cx="3872747" cy="792280"/>
            <a:chOff x="6628454" y="11595017"/>
            <a:chExt cx="3872747" cy="792280"/>
          </a:xfrm>
        </p:grpSpPr>
        <p:sp>
          <p:nvSpPr>
            <p:cNvPr id="19" name="Textfeld 18">
              <a:hlinkClick r:id="rId8"/>
            </p:cNvPr>
            <p:cNvSpPr txBox="1"/>
            <p:nvPr/>
          </p:nvSpPr>
          <p:spPr bwMode="auto">
            <a:xfrm>
              <a:off x="7764463" y="11693639"/>
              <a:ext cx="2736738" cy="5950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l">
                <a:defRPr/>
              </a:pPr>
              <a:r>
                <a:rPr lang="de-DE" sz="3200" kern="1200" dirty="0" err="1"/>
                <a:t>communi_app</a:t>
              </a:r>
              <a:endParaRPr lang="de-DE" sz="3200" kern="1200" dirty="0"/>
            </a:p>
          </p:txBody>
        </p:sp>
        <p:pic>
          <p:nvPicPr>
            <p:cNvPr id="20" name="Picture 6" descr="https://lh5.googleusercontent.com/hPhYZuryiZzULCuvVqPxgsMUj7NnIuvllLBQGXKREMbJ_wsP6Iucw2HPjxZ7D_TLUwDZV0nI8GV8yj0guozyUFg4f8LmhuXKbtmIf3s4rBqS9Gt_1qD0YpJfUDT6FcY137NlJajhORk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8454" y="11595017"/>
              <a:ext cx="792278" cy="7922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Communi_Logo_LogoRGB.png" descr="Communi_Logo_LogoRGB.png"/>
          <p:cNvSpPr>
            <a:spLocks noChangeAspect="1"/>
          </p:cNvSpPr>
          <p:nvPr/>
        </p:nvSpPr>
        <p:spPr bwMode="auto">
          <a:xfrm>
            <a:off x="862013" y="11552238"/>
            <a:ext cx="4592637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endParaRPr lang="de-DE" altLang="de-DE"/>
          </a:p>
        </p:txBody>
      </p:sp>
      <p:sp>
        <p:nvSpPr>
          <p:cNvPr id="25605" name="heart"/>
          <p:cNvSpPr txBox="1">
            <a:spLocks noChangeArrowheads="1"/>
          </p:cNvSpPr>
          <p:nvPr/>
        </p:nvSpPr>
        <p:spPr bwMode="auto">
          <a:xfrm>
            <a:off x="5207000" y="12218988"/>
            <a:ext cx="101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4572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 defTabSz="4572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 defTabSz="4572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 defTabSz="4572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 defTabSz="4572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endParaRPr lang="de-DE" altLang="de-DE" sz="3300">
              <a:latin typeface="Font Awesome 5 Pro Regular" panose="02000503000000000000" pitchFamily="50" charset="2"/>
              <a:sym typeface="Font Awesome 5 Pro Regular" panose="02000503000000000000" pitchFamily="50" charset="2"/>
            </a:endParaRPr>
          </a:p>
        </p:txBody>
      </p:sp>
      <p:sp>
        <p:nvSpPr>
          <p:cNvPr id="8" name="Shape 149"/>
          <p:cNvSpPr txBox="1"/>
          <p:nvPr/>
        </p:nvSpPr>
        <p:spPr>
          <a:xfrm>
            <a:off x="482599" y="4406117"/>
            <a:ext cx="11218621" cy="54818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50800" tIns="50800" rIns="50800" bIns="50800">
            <a:noAutofit/>
          </a:bodyPr>
          <a:lstStyle/>
          <a:p>
            <a:pPr marL="457200" indent="-457200" defTabSz="457200" fontAlgn="auto" hangingPunct="0">
              <a:spcBef>
                <a:spcPts val="0"/>
              </a:spcBef>
              <a:spcAft>
                <a:spcPts val="1800"/>
              </a:spcAft>
              <a:buClr>
                <a:srgbClr val="FABE03"/>
              </a:buClr>
              <a:buSzPct val="130000"/>
              <a:buFont typeface="Lucida Grande" panose="020B0600040502020204" pitchFamily="34" charset="0"/>
              <a:buChar char="▸"/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de-DE" sz="3200" kern="0" dirty="0">
                <a:ea typeface="Source Sans Pro Regular" panose="020B0503030403020204" pitchFamily="34" charset="0"/>
                <a:sym typeface="Source Sans Pro Regular"/>
              </a:rPr>
              <a:t>Kommunikation innerhalb der meisten Organisationen ist umständlich, altmodisch und oft nicht datenschutzkonform. </a:t>
            </a:r>
          </a:p>
          <a:p>
            <a:pPr marL="457200" indent="-457200" defTabSz="457200" fontAlgn="auto" hangingPunct="0">
              <a:spcBef>
                <a:spcPts val="0"/>
              </a:spcBef>
              <a:spcAft>
                <a:spcPts val="1800"/>
              </a:spcAft>
              <a:buClr>
                <a:srgbClr val="FABE03"/>
              </a:buClr>
              <a:buSzPct val="130000"/>
              <a:buFont typeface="Lucida Grande" panose="020B0600040502020204" pitchFamily="34" charset="0"/>
              <a:buChar char="▸"/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de-DE" sz="3200" kern="0" dirty="0">
                <a:ea typeface="Source Sans Pro Regular" panose="020B0503030403020204" pitchFamily="34" charset="0"/>
                <a:sym typeface="Source Sans Pro Bold"/>
              </a:rPr>
              <a:t>Die App ist künftig das zentrale Kommunikationsmittel in Organisationen.</a:t>
            </a:r>
          </a:p>
          <a:p>
            <a:pPr marL="457200" indent="-457200" defTabSz="457200" fontAlgn="auto" hangingPunct="0">
              <a:spcBef>
                <a:spcPts val="0"/>
              </a:spcBef>
              <a:spcAft>
                <a:spcPts val="1800"/>
              </a:spcAft>
              <a:buClr>
                <a:srgbClr val="FABE03"/>
              </a:buClr>
              <a:buSzPct val="130000"/>
              <a:buFont typeface="Lucida Grande" panose="020B0600040502020204" pitchFamily="34" charset="0"/>
              <a:buChar char="▸"/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de-DE" sz="3200" kern="0" dirty="0">
                <a:ea typeface="Source Sans Pro Regular" panose="020B0503030403020204" pitchFamily="34" charset="0"/>
                <a:sym typeface="Source Sans Pro Bold"/>
              </a:rPr>
              <a:t>Sie vereint die interne und externe Kommunikation und hilft beim Organisieren von Gruppen. </a:t>
            </a:r>
          </a:p>
          <a:p>
            <a:pPr marL="457200" indent="-457200" defTabSz="457200" fontAlgn="auto" hangingPunct="0">
              <a:spcBef>
                <a:spcPts val="0"/>
              </a:spcBef>
              <a:spcAft>
                <a:spcPts val="1800"/>
              </a:spcAft>
              <a:buClr>
                <a:srgbClr val="FABE03"/>
              </a:buClr>
              <a:buSzPct val="130000"/>
              <a:buFont typeface="Lucida Grande" panose="020B0600040502020204" pitchFamily="34" charset="0"/>
              <a:buChar char="▸"/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endParaRPr lang="de-DE" sz="3200" kern="0" dirty="0">
              <a:ea typeface="Source Sans Pro Regular" panose="020B0503030403020204" pitchFamily="34" charset="0"/>
              <a:sym typeface="Source Sans Pro Regular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1050" y="4554071"/>
            <a:ext cx="8501849" cy="7414145"/>
          </a:xfrm>
          <a:prstGeom prst="rect">
            <a:avLst/>
          </a:prstGeom>
        </p:spPr>
      </p:pic>
      <p:sp>
        <p:nvSpPr>
          <p:cNvPr id="14" name="Rechteck 10"/>
          <p:cNvSpPr txBox="1">
            <a:spLocks noChangeArrowheads="1"/>
          </p:cNvSpPr>
          <p:nvPr/>
        </p:nvSpPr>
        <p:spPr bwMode="auto">
          <a:xfrm>
            <a:off x="539750" y="539750"/>
            <a:ext cx="44418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8" tIns="45718" rIns="45718" bIns="45718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3200" dirty="0">
                <a:solidFill>
                  <a:srgbClr val="FFC000"/>
                </a:solidFill>
                <a:ea typeface="Source Sans Pro Regular"/>
                <a:cs typeface="Arial" panose="020B0604020202020204" pitchFamily="34" charset="0"/>
                <a:sym typeface="Source Sans Pro Regular"/>
              </a:rPr>
              <a:t>Unser Produkt</a:t>
            </a:r>
          </a:p>
        </p:txBody>
      </p:sp>
      <p:sp>
        <p:nvSpPr>
          <p:cNvPr id="15" name="Shape 149"/>
          <p:cNvSpPr txBox="1">
            <a:spLocks noChangeArrowheads="1"/>
          </p:cNvSpPr>
          <p:nvPr/>
        </p:nvSpPr>
        <p:spPr bwMode="auto">
          <a:xfrm>
            <a:off x="482599" y="1382400"/>
            <a:ext cx="17357532" cy="22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7200" b="1" dirty="0">
                <a:ea typeface="Source Sans Pro Regular"/>
                <a:cs typeface="Arial" panose="020B0604020202020204" pitchFamily="34" charset="0"/>
                <a:sym typeface="Source Sans Pro Regular"/>
              </a:rPr>
              <a:t>Warum sollte ich mir die App</a:t>
            </a:r>
          </a:p>
          <a:p>
            <a:pPr hangingPunct="0"/>
            <a:r>
              <a:rPr lang="de-DE" altLang="de-DE" sz="7200" b="1" dirty="0">
                <a:ea typeface="Source Sans Pro Regular"/>
                <a:cs typeface="Arial" panose="020B0604020202020204" pitchFamily="34" charset="0"/>
                <a:sym typeface="Source Sans Pro Regular"/>
              </a:rPr>
              <a:t>herunterladen? </a:t>
            </a:r>
          </a:p>
        </p:txBody>
      </p:sp>
    </p:spTree>
    <p:extLst>
      <p:ext uri="{BB962C8B-B14F-4D97-AF65-F5344CB8AC3E}">
        <p14:creationId xmlns:p14="http://schemas.microsoft.com/office/powerpoint/2010/main" val="283180560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0"/>
          <p:cNvSpPr txBox="1">
            <a:spLocks noChangeArrowheads="1"/>
          </p:cNvSpPr>
          <p:nvPr/>
        </p:nvSpPr>
        <p:spPr bwMode="auto">
          <a:xfrm>
            <a:off x="539750" y="539750"/>
            <a:ext cx="44418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8" tIns="45718" rIns="45718" bIns="45718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3200" dirty="0">
                <a:solidFill>
                  <a:srgbClr val="FFC000"/>
                </a:solidFill>
                <a:ea typeface="Source Sans Pro Regular"/>
                <a:cs typeface="Arial" panose="020B0604020202020204" pitchFamily="34" charset="0"/>
                <a:sym typeface="Source Sans Pro Regular"/>
              </a:rPr>
              <a:t>Unser Produkt</a:t>
            </a:r>
          </a:p>
        </p:txBody>
      </p:sp>
      <p:sp>
        <p:nvSpPr>
          <p:cNvPr id="10" name="Shape 149"/>
          <p:cNvSpPr txBox="1">
            <a:spLocks noChangeArrowheads="1"/>
          </p:cNvSpPr>
          <p:nvPr/>
        </p:nvSpPr>
        <p:spPr bwMode="auto">
          <a:xfrm>
            <a:off x="489200" y="1382400"/>
            <a:ext cx="9200278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7200" b="1" dirty="0">
                <a:ea typeface="Source Sans Pro Regular"/>
                <a:cs typeface="Arial" panose="020B0604020202020204" pitchFamily="34" charset="0"/>
                <a:sym typeface="Source Sans Pro Regular"/>
              </a:rPr>
              <a:t>Legt direkt los!</a:t>
            </a:r>
          </a:p>
        </p:txBody>
      </p:sp>
      <p:sp>
        <p:nvSpPr>
          <p:cNvPr id="12" name="Shape 149"/>
          <p:cNvSpPr txBox="1"/>
          <p:nvPr/>
        </p:nvSpPr>
        <p:spPr>
          <a:xfrm>
            <a:off x="489200" y="2959116"/>
            <a:ext cx="11113534" cy="14844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50800" tIns="50800" rIns="50800" bIns="50800">
            <a:noAutofit/>
          </a:bodyPr>
          <a:lstStyle/>
          <a:p>
            <a:pPr defTabSz="457200" fontAlgn="auto" hangingPunct="0">
              <a:spcBef>
                <a:spcPts val="0"/>
              </a:spcBef>
              <a:spcAft>
                <a:spcPts val="0"/>
              </a:spcAft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de-DE" sz="3200" kern="0" dirty="0">
                <a:ea typeface="Source Sans Pro Regular" panose="020B0503030403020204" pitchFamily="34" charset="0"/>
                <a:sym typeface="Source Sans Pro Regular"/>
              </a:rPr>
              <a:t>Ladet die App im App Store oder auf Google Play herunter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3B88D074-FAD4-6C10-273C-9C0857D5E3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750" y="5419370"/>
            <a:ext cx="7920928" cy="2336055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7A63602C-40CB-29AB-32B4-E411FCC3B7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200" y="7871576"/>
            <a:ext cx="7971478" cy="2887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90776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0"/>
          <p:cNvSpPr txBox="1">
            <a:spLocks noChangeArrowheads="1"/>
          </p:cNvSpPr>
          <p:nvPr/>
        </p:nvSpPr>
        <p:spPr bwMode="auto">
          <a:xfrm>
            <a:off x="539750" y="539750"/>
            <a:ext cx="44418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8" tIns="45718" rIns="45718" bIns="45718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3200" dirty="0">
                <a:solidFill>
                  <a:srgbClr val="FFC000"/>
                </a:solidFill>
                <a:ea typeface="Source Sans Pro Regular"/>
                <a:cs typeface="Arial" panose="020B0604020202020204" pitchFamily="34" charset="0"/>
                <a:sym typeface="Source Sans Pro Regular"/>
              </a:rPr>
              <a:t>Unser Produkt</a:t>
            </a:r>
          </a:p>
        </p:txBody>
      </p:sp>
      <p:sp>
        <p:nvSpPr>
          <p:cNvPr id="16" name="Shape 149"/>
          <p:cNvSpPr txBox="1">
            <a:spLocks noChangeArrowheads="1"/>
          </p:cNvSpPr>
          <p:nvPr/>
        </p:nvSpPr>
        <p:spPr bwMode="auto">
          <a:xfrm>
            <a:off x="482600" y="1382400"/>
            <a:ext cx="12654902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7200" b="1" dirty="0">
                <a:ea typeface="Source Sans Pro Regular"/>
                <a:cs typeface="Arial" panose="020B0604020202020204" pitchFamily="34" charset="0"/>
                <a:sym typeface="Source Sans Pro Regular"/>
              </a:rPr>
              <a:t>Wie melde ich mich an?</a:t>
            </a:r>
          </a:p>
        </p:txBody>
      </p:sp>
      <p:sp>
        <p:nvSpPr>
          <p:cNvPr id="10" name="Shape 149">
            <a:extLst>
              <a:ext uri="{FF2B5EF4-FFF2-40B4-BE49-F238E27FC236}">
                <a16:creationId xmlns:a16="http://schemas.microsoft.com/office/drawing/2014/main" id="{53B003E9-874E-4369-A75E-CA1E1D324E69}"/>
              </a:ext>
            </a:extLst>
          </p:cNvPr>
          <p:cNvSpPr txBox="1"/>
          <p:nvPr/>
        </p:nvSpPr>
        <p:spPr>
          <a:xfrm>
            <a:off x="539750" y="3233464"/>
            <a:ext cx="9476118" cy="135763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50800" tIns="50800" rIns="50800" bIns="50800">
            <a:noAutofit/>
          </a:bodyPr>
          <a:lstStyle/>
          <a:p>
            <a:pPr defTabSz="457200" fontAlgn="auto" hangingPunct="0">
              <a:spcBef>
                <a:spcPts val="0"/>
              </a:spcBef>
              <a:spcAft>
                <a:spcPts val="0"/>
              </a:spcAft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endParaRPr lang="de-DE" sz="3200" kern="0" dirty="0">
              <a:ea typeface="Source Sans Pro Regular" panose="020B0503030403020204" pitchFamily="34" charset="0"/>
              <a:sym typeface="Source Sans Pro Regular"/>
            </a:endParaRPr>
          </a:p>
          <a:p>
            <a:pPr defTabSz="457200" fontAlgn="auto" hangingPunct="0">
              <a:spcBef>
                <a:spcPts val="0"/>
              </a:spcBef>
              <a:spcAft>
                <a:spcPts val="0"/>
              </a:spcAft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endParaRPr lang="de-DE" sz="3200" kern="0" dirty="0">
              <a:ea typeface="Source Sans Pro Regular" panose="020B0503030403020204" pitchFamily="34" charset="0"/>
              <a:sym typeface="Source Sans Pro Regular"/>
            </a:endParaRPr>
          </a:p>
        </p:txBody>
      </p:sp>
      <p:sp>
        <p:nvSpPr>
          <p:cNvPr id="11" name="Shape 149">
            <a:extLst>
              <a:ext uri="{FF2B5EF4-FFF2-40B4-BE49-F238E27FC236}">
                <a16:creationId xmlns:a16="http://schemas.microsoft.com/office/drawing/2014/main" id="{F0AA527E-F4EC-4B9C-A629-3D2CDE3A7FD6}"/>
              </a:ext>
            </a:extLst>
          </p:cNvPr>
          <p:cNvSpPr txBox="1"/>
          <p:nvPr/>
        </p:nvSpPr>
        <p:spPr>
          <a:xfrm>
            <a:off x="539750" y="3349964"/>
            <a:ext cx="9084697" cy="28028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50800" tIns="50800" rIns="50800" bIns="50800">
            <a:noAutofit/>
          </a:bodyPr>
          <a:lstStyle/>
          <a:p>
            <a:pPr marL="457200" indent="-457200" defTabSz="457200" fontAlgn="auto" hangingPunct="0">
              <a:spcBef>
                <a:spcPts val="0"/>
              </a:spcBef>
              <a:spcAft>
                <a:spcPts val="1800"/>
              </a:spcAft>
              <a:buClr>
                <a:srgbClr val="FABE03"/>
              </a:buClr>
              <a:buSzPct val="130000"/>
              <a:buFont typeface="Lucida Grande" panose="020B0600040502020204" pitchFamily="34" charset="0"/>
              <a:buChar char="▸"/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de-DE" sz="3200" kern="0" dirty="0">
                <a:ea typeface="Source Sans Pro Regular" panose="020B0503030403020204" pitchFamily="34" charset="0"/>
                <a:sym typeface="Source Sans Pro Regular"/>
              </a:rPr>
              <a:t>Mit Namen und E-Mail-Adresse schnell und unkompliziert anmelden. </a:t>
            </a:r>
          </a:p>
          <a:p>
            <a:pPr marL="457200" indent="-457200" defTabSz="457200" fontAlgn="auto" hangingPunct="0">
              <a:spcBef>
                <a:spcPts val="0"/>
              </a:spcBef>
              <a:spcAft>
                <a:spcPts val="1800"/>
              </a:spcAft>
              <a:buClr>
                <a:srgbClr val="FABE03"/>
              </a:buClr>
              <a:buSzPct val="130000"/>
              <a:buFont typeface="Lucida Grande" panose="020B0600040502020204" pitchFamily="34" charset="0"/>
              <a:buChar char="▸"/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de-DE" sz="3200" kern="0" dirty="0">
                <a:ea typeface="Source Sans Pro Regular" panose="020B0503030403020204" pitchFamily="34" charset="0"/>
                <a:sym typeface="Source Sans Pro Bold"/>
              </a:rPr>
              <a:t>Ein aussagekräftiges Profil unter dem Button „Mein Profil“ erstellen – auch im später möglich</a:t>
            </a:r>
            <a:endParaRPr lang="de-DE" sz="3200" kern="0" dirty="0">
              <a:ea typeface="Source Sans Pro Regular" panose="020B0503030403020204" pitchFamily="34" charset="0"/>
              <a:sym typeface="Source Sans Pro Regular"/>
            </a:endParaRPr>
          </a:p>
          <a:p>
            <a:pPr defTabSz="457200" fontAlgn="auto" hangingPunct="0">
              <a:spcBef>
                <a:spcPts val="0"/>
              </a:spcBef>
              <a:spcAft>
                <a:spcPts val="0"/>
              </a:spcAft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endParaRPr lang="de-DE" sz="3200" kern="0" dirty="0">
              <a:ea typeface="Source Sans Pro Regular" panose="020B0503030403020204" pitchFamily="34" charset="0"/>
              <a:sym typeface="Source Sans Pro Regular"/>
            </a:endParaRPr>
          </a:p>
        </p:txBody>
      </p:sp>
      <p:pic>
        <p:nvPicPr>
          <p:cNvPr id="12" name="Picture 7" descr="https://lh4.googleusercontent.com/kPMhsFrM1bFGcqP6g6iT92NRD17GtPEVpRWO7kX42rWpxUjOW7BAr32TsQuTy3RbHZIsA7lLAX_l_3p7bnOYDHj9vbpWC3ut3xmFwS0aamMDRoMbK-L47Q60hiKvVVyRg6yUUI6WOvcR">
            <a:extLst>
              <a:ext uri="{FF2B5EF4-FFF2-40B4-BE49-F238E27FC236}">
                <a16:creationId xmlns:a16="http://schemas.microsoft.com/office/drawing/2014/main" id="{840F8164-DD12-A49F-09BD-0E5F65CFBA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26"/>
          <a:stretch/>
        </p:blipFill>
        <p:spPr bwMode="auto">
          <a:xfrm>
            <a:off x="14372528" y="1523934"/>
            <a:ext cx="15240508" cy="12166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626991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7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0875" y="2706687"/>
            <a:ext cx="5847705" cy="986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eck 10"/>
          <p:cNvSpPr txBox="1">
            <a:spLocks noChangeArrowheads="1"/>
          </p:cNvSpPr>
          <p:nvPr/>
        </p:nvSpPr>
        <p:spPr bwMode="auto">
          <a:xfrm>
            <a:off x="539750" y="539750"/>
            <a:ext cx="44418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8" tIns="45718" rIns="45718" bIns="45718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3200" dirty="0">
                <a:solidFill>
                  <a:srgbClr val="FFC000"/>
                </a:solidFill>
                <a:ea typeface="Source Sans Pro Regular"/>
                <a:cs typeface="Arial" panose="020B0604020202020204" pitchFamily="34" charset="0"/>
                <a:sym typeface="Source Sans Pro Regular"/>
              </a:rPr>
              <a:t>Unser Produkt</a:t>
            </a:r>
          </a:p>
        </p:txBody>
      </p:sp>
      <p:sp>
        <p:nvSpPr>
          <p:cNvPr id="8" name="Shape 149"/>
          <p:cNvSpPr txBox="1">
            <a:spLocks noChangeArrowheads="1"/>
          </p:cNvSpPr>
          <p:nvPr/>
        </p:nvSpPr>
        <p:spPr bwMode="auto">
          <a:xfrm>
            <a:off x="482600" y="1382400"/>
            <a:ext cx="14090650" cy="2443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7200" b="1" dirty="0">
                <a:ea typeface="Source Sans Pro Regular"/>
                <a:cs typeface="Arial" panose="020B0604020202020204" pitchFamily="34" charset="0"/>
                <a:sym typeface="Source Sans Pro Regular"/>
              </a:rPr>
              <a:t>Aktiviere Push-Benachrichtigungen</a:t>
            </a:r>
          </a:p>
        </p:txBody>
      </p:sp>
      <p:sp>
        <p:nvSpPr>
          <p:cNvPr id="9" name="Shape 149">
            <a:extLst>
              <a:ext uri="{FF2B5EF4-FFF2-40B4-BE49-F238E27FC236}">
                <a16:creationId xmlns:a16="http://schemas.microsoft.com/office/drawing/2014/main" id="{F06E6495-C3E2-2A5B-688C-5D2682EB5D67}"/>
              </a:ext>
            </a:extLst>
          </p:cNvPr>
          <p:cNvSpPr txBox="1"/>
          <p:nvPr/>
        </p:nvSpPr>
        <p:spPr>
          <a:xfrm>
            <a:off x="439226" y="4522715"/>
            <a:ext cx="9084697" cy="28028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50800" tIns="50800" rIns="50800" bIns="50800">
            <a:noAutofit/>
          </a:bodyPr>
          <a:lstStyle/>
          <a:p>
            <a:pPr marL="457200" indent="-457200" defTabSz="457200" fontAlgn="auto" hangingPunct="0">
              <a:spcBef>
                <a:spcPts val="0"/>
              </a:spcBef>
              <a:spcAft>
                <a:spcPts val="1800"/>
              </a:spcAft>
              <a:buClr>
                <a:srgbClr val="FABE03"/>
              </a:buClr>
              <a:buSzPct val="130000"/>
              <a:buFont typeface="Lucida Grande" panose="020B0600040502020204" pitchFamily="34" charset="0"/>
              <a:buChar char="▸"/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de-DE" sz="3200" kern="0" dirty="0">
                <a:ea typeface="Source Sans Pro Regular" panose="020B0503030403020204" pitchFamily="34" charset="0"/>
                <a:sym typeface="Source Sans Pro Regular"/>
              </a:rPr>
              <a:t>Unter dem Button Einstellungen, könnt ihr die Benachrichtigen verwalten. </a:t>
            </a:r>
          </a:p>
          <a:p>
            <a:pPr marL="457200" indent="-457200" defTabSz="457200" fontAlgn="auto" hangingPunct="0">
              <a:spcBef>
                <a:spcPts val="0"/>
              </a:spcBef>
              <a:spcAft>
                <a:spcPts val="1800"/>
              </a:spcAft>
              <a:buClr>
                <a:srgbClr val="FABE03"/>
              </a:buClr>
              <a:buSzPct val="130000"/>
              <a:buFont typeface="Lucida Grande" panose="020B0600040502020204" pitchFamily="34" charset="0"/>
              <a:buChar char="▸"/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de-DE" sz="3200" kern="0" dirty="0">
                <a:ea typeface="Source Sans Pro Regular" panose="020B0503030403020204" pitchFamily="34" charset="0"/>
                <a:sym typeface="Source Sans Pro Regular"/>
              </a:rPr>
              <a:t>Für eine optimale Nutzung empfehlen wir  alle Benachrichtigungen einzuschalten. </a:t>
            </a:r>
          </a:p>
        </p:txBody>
      </p:sp>
    </p:spTree>
    <p:extLst>
      <p:ext uri="{BB962C8B-B14F-4D97-AF65-F5344CB8AC3E}">
        <p14:creationId xmlns:p14="http://schemas.microsoft.com/office/powerpoint/2010/main" val="578853905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hape 149"/>
          <p:cNvSpPr txBox="1">
            <a:spLocks noChangeArrowheads="1"/>
          </p:cNvSpPr>
          <p:nvPr/>
        </p:nvSpPr>
        <p:spPr bwMode="auto">
          <a:xfrm>
            <a:off x="540000" y="1381126"/>
            <a:ext cx="6432300" cy="1193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50800" tIns="50800" rIns="50800" bIns="50800"/>
          <a:lstStyle>
            <a:lvl1pPr algn="ctr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 algn="ctr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 algn="ctr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 algn="ctr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 algn="ctr" hangingPunct="0"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algn="ctr" defTabSz="82550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algn="ctr" defTabSz="82550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algn="ctr" defTabSz="82550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algn="ctr" defTabSz="825500" fontAlgn="base" hangingPunct="0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Helvetica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algn="l"/>
            <a:r>
              <a:rPr lang="de-DE" altLang="de-DE" sz="7200" b="1" dirty="0">
                <a:latin typeface="Arial" panose="020B0604020202020204" pitchFamily="34" charset="0"/>
                <a:ea typeface="Source Sans Pro Regular"/>
                <a:cs typeface="Arial" panose="020B0604020202020204" pitchFamily="34" charset="0"/>
                <a:sym typeface="Source Sans Pro Regular"/>
              </a:rPr>
              <a:t>Unsere App</a:t>
            </a:r>
          </a:p>
        </p:txBody>
      </p:sp>
      <p:sp>
        <p:nvSpPr>
          <p:cNvPr id="21" name="Rechteck 10"/>
          <p:cNvSpPr txBox="1">
            <a:spLocks noChangeArrowheads="1"/>
          </p:cNvSpPr>
          <p:nvPr/>
        </p:nvSpPr>
        <p:spPr bwMode="auto">
          <a:xfrm>
            <a:off x="539751" y="540000"/>
            <a:ext cx="2758280" cy="58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spcBef>
                <a:spcPts val="5900"/>
              </a:spcBef>
              <a:buSzPct val="75000"/>
              <a:buChar char="•"/>
              <a:defRPr sz="5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742950" indent="-285750">
              <a:spcBef>
                <a:spcPts val="5900"/>
              </a:spcBef>
              <a:buSzPct val="75000"/>
              <a:buChar char="•"/>
              <a:defRPr sz="5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1143000" indent="-228600">
              <a:spcBef>
                <a:spcPts val="5900"/>
              </a:spcBef>
              <a:buSzPct val="75000"/>
              <a:buChar char="•"/>
              <a:defRPr sz="5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1600200" indent="-228600">
              <a:spcBef>
                <a:spcPts val="5900"/>
              </a:spcBef>
              <a:buSzPct val="75000"/>
              <a:buChar char="•"/>
              <a:defRPr sz="5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2057400" indent="-228600">
              <a:spcBef>
                <a:spcPts val="5900"/>
              </a:spcBef>
              <a:buSzPct val="75000"/>
              <a:buChar char="•"/>
              <a:defRPr sz="5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2514600" indent="-228600" defTabSz="825500" eaLnBrk="0" fontAlgn="base" hangingPunct="0">
              <a:spcBef>
                <a:spcPts val="5900"/>
              </a:spcBef>
              <a:spcAft>
                <a:spcPct val="0"/>
              </a:spcAft>
              <a:buSzPct val="75000"/>
              <a:buChar char="•"/>
              <a:defRPr sz="5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2971800" indent="-228600" defTabSz="825500" eaLnBrk="0" fontAlgn="base" hangingPunct="0">
              <a:spcBef>
                <a:spcPts val="5900"/>
              </a:spcBef>
              <a:spcAft>
                <a:spcPct val="0"/>
              </a:spcAft>
              <a:buSzPct val="75000"/>
              <a:buChar char="•"/>
              <a:defRPr sz="5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3429000" indent="-228600" defTabSz="825500" eaLnBrk="0" fontAlgn="base" hangingPunct="0">
              <a:spcBef>
                <a:spcPts val="5900"/>
              </a:spcBef>
              <a:spcAft>
                <a:spcPct val="0"/>
              </a:spcAft>
              <a:buSzPct val="75000"/>
              <a:buChar char="•"/>
              <a:defRPr sz="5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3886200" indent="-228600" defTabSz="825500" eaLnBrk="0" fontAlgn="base" hangingPunct="0">
              <a:spcBef>
                <a:spcPts val="5900"/>
              </a:spcBef>
              <a:spcAft>
                <a:spcPct val="0"/>
              </a:spcAft>
              <a:buSzPct val="75000"/>
              <a:buChar char="•"/>
              <a:defRPr sz="5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eaLnBrk="1">
              <a:spcBef>
                <a:spcPct val="0"/>
              </a:spcBef>
              <a:buSzTx/>
              <a:buFontTx/>
              <a:buNone/>
            </a:pPr>
            <a:r>
              <a:rPr lang="de-DE" altLang="de-DE" sz="3200" dirty="0">
                <a:solidFill>
                  <a:srgbClr val="FFC000"/>
                </a:solidFill>
                <a:latin typeface="Arial" panose="020B0604020202020204" pitchFamily="34" charset="0"/>
                <a:ea typeface="Source Sans Pro Regular"/>
                <a:cs typeface="Arial" panose="020B0604020202020204" pitchFamily="34" charset="0"/>
                <a:sym typeface="Source Sans Pro Regular"/>
              </a:rPr>
              <a:t>Unser Produkt</a:t>
            </a: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3047" y="1381126"/>
            <a:ext cx="10825983" cy="11430990"/>
          </a:xfrm>
          <a:prstGeom prst="rect">
            <a:avLst/>
          </a:prstGeom>
        </p:spPr>
      </p:pic>
      <p:sp>
        <p:nvSpPr>
          <p:cNvPr id="7" name="Shape 149">
            <a:extLst>
              <a:ext uri="{FF2B5EF4-FFF2-40B4-BE49-F238E27FC236}">
                <a16:creationId xmlns:a16="http://schemas.microsoft.com/office/drawing/2014/main" id="{E4849D20-0CA8-ED69-4543-66D9441ED929}"/>
              </a:ext>
            </a:extLst>
          </p:cNvPr>
          <p:cNvSpPr txBox="1"/>
          <p:nvPr/>
        </p:nvSpPr>
        <p:spPr>
          <a:xfrm>
            <a:off x="439226" y="3206547"/>
            <a:ext cx="9084697" cy="28028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50800" tIns="50800" rIns="50800" bIns="50800">
            <a:noAutofit/>
          </a:bodyPr>
          <a:lstStyle/>
          <a:p>
            <a:pPr marL="457200" indent="-457200" defTabSz="457200" fontAlgn="auto" hangingPunct="0">
              <a:spcBef>
                <a:spcPts val="0"/>
              </a:spcBef>
              <a:spcAft>
                <a:spcPts val="1800"/>
              </a:spcAft>
              <a:buClr>
                <a:srgbClr val="FABE03"/>
              </a:buClr>
              <a:buSzPct val="130000"/>
              <a:buFont typeface="Lucida Grande" panose="020B0600040502020204" pitchFamily="34" charset="0"/>
              <a:buChar char="▸"/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de-DE" sz="3200" b="1" dirty="0"/>
              <a:t>Zentraler Bestandteil</a:t>
            </a:r>
            <a:r>
              <a:rPr lang="de-DE" sz="3200" dirty="0"/>
              <a:t> unserer App ist das </a:t>
            </a:r>
            <a:r>
              <a:rPr lang="de-DE" sz="3200" b="1" dirty="0"/>
              <a:t>Dashboard</a:t>
            </a:r>
            <a:r>
              <a:rPr lang="de-DE" sz="3200" dirty="0"/>
              <a:t> auf der Startseite. </a:t>
            </a:r>
          </a:p>
          <a:p>
            <a:pPr marL="457200" indent="-457200" defTabSz="457200" fontAlgn="auto" hangingPunct="0">
              <a:spcBef>
                <a:spcPts val="0"/>
              </a:spcBef>
              <a:spcAft>
                <a:spcPts val="1800"/>
              </a:spcAft>
              <a:buClr>
                <a:srgbClr val="FABE03"/>
              </a:buClr>
              <a:buSzPct val="130000"/>
              <a:buFont typeface="Lucida Grande" panose="020B0600040502020204" pitchFamily="34" charset="0"/>
              <a:buChar char="▸"/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de-DE" sz="3200" dirty="0"/>
              <a:t>Hier befinden sich alle Beiträge, die eingestellt wurden, wie z.B. Veranstaltungen, Ankündigungen und Angebote.</a:t>
            </a:r>
            <a:r>
              <a:rPr lang="de-DE" sz="3200" kern="0" dirty="0">
                <a:ea typeface="Source Sans Pro Regular" panose="020B0503030403020204" pitchFamily="34" charset="0"/>
                <a:sym typeface="Source Sans Pro Regular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5158041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Communi_Logo.png" descr="Communi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12323763"/>
            <a:ext cx="313055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4206" y="1899646"/>
            <a:ext cx="5846354" cy="986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hteck 10"/>
          <p:cNvSpPr txBox="1">
            <a:spLocks noChangeArrowheads="1"/>
          </p:cNvSpPr>
          <p:nvPr/>
        </p:nvSpPr>
        <p:spPr bwMode="auto">
          <a:xfrm>
            <a:off x="539750" y="539750"/>
            <a:ext cx="44418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8" tIns="45718" rIns="45718" bIns="45718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3200" dirty="0">
                <a:solidFill>
                  <a:srgbClr val="FFC000"/>
                </a:solidFill>
                <a:ea typeface="Source Sans Pro Regular"/>
                <a:cs typeface="Arial" panose="020B0604020202020204" pitchFamily="34" charset="0"/>
                <a:sym typeface="Source Sans Pro Regular"/>
              </a:rPr>
              <a:t>Unser Produkt</a:t>
            </a:r>
          </a:p>
        </p:txBody>
      </p:sp>
      <p:sp>
        <p:nvSpPr>
          <p:cNvPr id="10" name="Shape 149"/>
          <p:cNvSpPr txBox="1">
            <a:spLocks noChangeArrowheads="1"/>
          </p:cNvSpPr>
          <p:nvPr/>
        </p:nvSpPr>
        <p:spPr bwMode="auto">
          <a:xfrm>
            <a:off x="482599" y="1382400"/>
            <a:ext cx="1114334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7200" b="1" dirty="0">
                <a:ea typeface="Source Sans Pro Regular"/>
                <a:cs typeface="Arial" panose="020B0604020202020204" pitchFamily="34" charset="0"/>
                <a:sym typeface="Source Sans Pro Regular"/>
              </a:rPr>
              <a:t>Die Beiträge im Detail</a:t>
            </a:r>
          </a:p>
        </p:txBody>
      </p:sp>
      <p:sp>
        <p:nvSpPr>
          <p:cNvPr id="14" name="Shape 149">
            <a:extLst>
              <a:ext uri="{FF2B5EF4-FFF2-40B4-BE49-F238E27FC236}">
                <a16:creationId xmlns:a16="http://schemas.microsoft.com/office/drawing/2014/main" id="{07E3AD2B-DDF2-AFB4-A470-4937DA0BDB02}"/>
              </a:ext>
            </a:extLst>
          </p:cNvPr>
          <p:cNvSpPr txBox="1"/>
          <p:nvPr/>
        </p:nvSpPr>
        <p:spPr>
          <a:xfrm>
            <a:off x="439226" y="3144554"/>
            <a:ext cx="9084697" cy="3446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50800" tIns="50800" rIns="50800" bIns="50800">
            <a:noAutofit/>
          </a:bodyPr>
          <a:lstStyle/>
          <a:p>
            <a:pPr marL="457200" indent="-457200" defTabSz="457200" fontAlgn="auto" hangingPunct="0">
              <a:spcBef>
                <a:spcPts val="0"/>
              </a:spcBef>
              <a:spcAft>
                <a:spcPts val="1800"/>
              </a:spcAft>
              <a:buClr>
                <a:srgbClr val="FABE03"/>
              </a:buClr>
              <a:buSzPct val="130000"/>
              <a:buFont typeface="Lucida Grande" panose="020B0600040502020204" pitchFamily="34" charset="0"/>
              <a:buChar char="▸"/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de-DE" sz="3200" kern="0" dirty="0">
                <a:ea typeface="Source Sans Pro Regular" panose="020B0503030403020204" pitchFamily="34" charset="0"/>
                <a:sym typeface="Source Sans Pro Regular"/>
              </a:rPr>
              <a:t>Alles Wichtige auf einen Blick</a:t>
            </a:r>
          </a:p>
          <a:p>
            <a:pPr marL="457200" indent="-457200" defTabSz="457200" fontAlgn="auto" hangingPunct="0">
              <a:spcBef>
                <a:spcPts val="0"/>
              </a:spcBef>
              <a:spcAft>
                <a:spcPts val="1800"/>
              </a:spcAft>
              <a:buClr>
                <a:srgbClr val="FABE03"/>
              </a:buClr>
              <a:buSzPct val="130000"/>
              <a:buFont typeface="Lucida Grande" panose="020B0600040502020204" pitchFamily="34" charset="0"/>
              <a:buChar char="▸"/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de-DE" sz="3200" b="1" kern="0" dirty="0">
                <a:ea typeface="Source Sans Pro Regular" panose="020B0503030403020204" pitchFamily="34" charset="0"/>
                <a:sym typeface="Source Sans Pro Regular"/>
              </a:rPr>
              <a:t>Direkte Kommunikation</a:t>
            </a:r>
            <a:r>
              <a:rPr lang="de-DE" sz="3200" kern="0" dirty="0">
                <a:ea typeface="Source Sans Pro Regular" panose="020B0503030403020204" pitchFamily="34" charset="0"/>
                <a:sym typeface="Source Sans Pro Regular"/>
              </a:rPr>
              <a:t>: öffentlichem Chat in jedem Beitrag</a:t>
            </a:r>
          </a:p>
          <a:p>
            <a:pPr marL="457200" indent="-457200" defTabSz="457200" fontAlgn="auto" hangingPunct="0">
              <a:spcBef>
                <a:spcPts val="0"/>
              </a:spcBef>
              <a:spcAft>
                <a:spcPts val="1800"/>
              </a:spcAft>
              <a:buClr>
                <a:srgbClr val="FABE03"/>
              </a:buClr>
              <a:buSzPct val="130000"/>
              <a:buFont typeface="Lucida Grande" panose="020B0600040502020204" pitchFamily="34" charset="0"/>
              <a:buChar char="▸"/>
              <a:defRPr sz="4200">
                <a:latin typeface="Source Sans Pro Regular"/>
                <a:ea typeface="Source Sans Pro Regular"/>
                <a:cs typeface="Source Sans Pro Regular"/>
                <a:sym typeface="Source Sans Pro Regular"/>
              </a:defRPr>
            </a:pPr>
            <a:r>
              <a:rPr lang="de-DE" sz="3200" b="1" kern="0" dirty="0">
                <a:ea typeface="Source Sans Pro Regular" panose="020B0503030403020204" pitchFamily="34" charset="0"/>
                <a:sym typeface="Source Sans Pro Bold"/>
              </a:rPr>
              <a:t>Direkte Interaktion</a:t>
            </a:r>
            <a:r>
              <a:rPr lang="de-DE" sz="3200" kern="0" dirty="0">
                <a:ea typeface="Source Sans Pro Regular" panose="020B0503030403020204" pitchFamily="34" charset="0"/>
                <a:sym typeface="Source Sans Pro Bold"/>
              </a:rPr>
              <a:t>: Zu- und Absagen, Beitrag Teilen oder in den Kalender speichern</a:t>
            </a:r>
            <a:endParaRPr lang="de-DE" altLang="de-DE" sz="3200" dirty="0">
              <a:sym typeface="Source Sans Pro Bold" panose="020B07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54157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hape 143"/>
          <p:cNvSpPr txBox="1">
            <a:spLocks noGrp="1"/>
          </p:cNvSpPr>
          <p:nvPr>
            <p:ph type="subTitle" sz="half" idx="1"/>
          </p:nvPr>
        </p:nvSpPr>
        <p:spPr>
          <a:xfrm>
            <a:off x="540000" y="3255963"/>
            <a:ext cx="13449300" cy="5449887"/>
          </a:xfrm>
        </p:spPr>
        <p:txBody>
          <a:bodyPr/>
          <a:lstStyle/>
          <a:p>
            <a:pPr algn="l" eaLnBrk="1" hangingPunct="1">
              <a:spcBef>
                <a:spcPct val="0"/>
              </a:spcBef>
            </a:pPr>
            <a:r>
              <a:rPr lang="de-DE" altLang="de-DE" sz="3200" b="1" dirty="0"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Große Gruppen ohne zu stören</a:t>
            </a:r>
          </a:p>
          <a:p>
            <a:pPr algn="l" eaLnBrk="1" hangingPunct="1">
              <a:spcBef>
                <a:spcPct val="0"/>
              </a:spcBef>
            </a:pPr>
            <a:r>
              <a:rPr lang="de-DE" altLang="de-DE" sz="3200" dirty="0">
                <a:latin typeface="Arial" panose="020B0604020202020204" pitchFamily="34" charset="0"/>
                <a:ea typeface="Source Sans Pro Regular"/>
                <a:cs typeface="Arial" panose="020B0604020202020204" pitchFamily="34" charset="0"/>
                <a:sym typeface="Source Sans Pro Regular"/>
              </a:rPr>
              <a:t>Push-Nachrichten können an- oder ausgeschaltet werden</a:t>
            </a:r>
          </a:p>
          <a:p>
            <a:pPr algn="l" eaLnBrk="1" hangingPunct="1">
              <a:spcBef>
                <a:spcPct val="0"/>
              </a:spcBef>
            </a:pPr>
            <a:endParaRPr lang="de-DE" altLang="de-DE" sz="3200" dirty="0">
              <a:latin typeface="Arial" panose="020B0604020202020204" pitchFamily="34" charset="0"/>
              <a:cs typeface="Arial" panose="020B0604020202020204" pitchFamily="34" charset="0"/>
              <a:sym typeface="Source Sans Pro Bold" panose="020B0703030403020204" pitchFamily="34" charset="0"/>
            </a:endParaRPr>
          </a:p>
          <a:p>
            <a:pPr algn="l" eaLnBrk="1" hangingPunct="1">
              <a:spcBef>
                <a:spcPct val="0"/>
              </a:spcBef>
            </a:pPr>
            <a:r>
              <a:rPr lang="de-DE" altLang="de-DE" sz="3200" b="1" dirty="0"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Alle Interessengruppen in einer App</a:t>
            </a:r>
          </a:p>
          <a:p>
            <a:pPr algn="l" eaLnBrk="1" hangingPunct="1">
              <a:spcBef>
                <a:spcPct val="0"/>
              </a:spcBef>
            </a:pPr>
            <a:r>
              <a:rPr lang="de-DE" altLang="de-DE" sz="3200" dirty="0">
                <a:latin typeface="Arial" panose="020B0604020202020204" pitchFamily="34" charset="0"/>
                <a:ea typeface="Source Sans Pro Regular"/>
                <a:cs typeface="Arial" panose="020B0604020202020204" pitchFamily="34" charset="0"/>
                <a:sym typeface="Source Sans Pro Regular"/>
              </a:rPr>
              <a:t>In einer Gruppe können deren Mitglieder geschlossen kommunizieren. Ideal um etwas zu organisieren oder bestehende Teams abzubilden.</a:t>
            </a:r>
          </a:p>
          <a:p>
            <a:pPr algn="l" eaLnBrk="1" hangingPunct="1">
              <a:spcBef>
                <a:spcPct val="0"/>
              </a:spcBef>
            </a:pPr>
            <a:endParaRPr lang="de-DE" altLang="de-DE" sz="3200" dirty="0">
              <a:latin typeface="Arial" panose="020B0604020202020204" pitchFamily="34" charset="0"/>
              <a:ea typeface="Source Sans Pro Regular"/>
              <a:cs typeface="Arial" panose="020B0604020202020204" pitchFamily="34" charset="0"/>
              <a:sym typeface="Source Sans Pro Regular"/>
            </a:endParaRPr>
          </a:p>
          <a:p>
            <a:pPr algn="l" eaLnBrk="1" hangingPunct="1">
              <a:spcBef>
                <a:spcPct val="0"/>
              </a:spcBef>
            </a:pPr>
            <a:r>
              <a:rPr lang="de-DE" altLang="de-DE" sz="3200" b="1" dirty="0"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Geschlossen oder offen</a:t>
            </a:r>
          </a:p>
          <a:p>
            <a:pPr algn="l" eaLnBrk="1" hangingPunct="1">
              <a:spcBef>
                <a:spcPct val="0"/>
              </a:spcBef>
            </a:pPr>
            <a:r>
              <a:rPr lang="de-DE" altLang="de-DE" sz="3200" dirty="0">
                <a:latin typeface="Arial" panose="020B0604020202020204" pitchFamily="34" charset="0"/>
                <a:ea typeface="Source Sans Pro Regular"/>
                <a:cs typeface="Arial" panose="020B0604020202020204" pitchFamily="34" charset="0"/>
                <a:sym typeface="Source Sans Pro Regular"/>
              </a:rPr>
              <a:t>Bei einer offenen Gruppe können die Nutzer mit einem Klick beitreten. Bei geschlossenen Gruppen muss der Beitritt vom Gruppen-Administrator bestätigt werden. </a:t>
            </a:r>
          </a:p>
        </p:txBody>
      </p:sp>
      <p:pic>
        <p:nvPicPr>
          <p:cNvPr id="32770" name="Communi_Logo.png" descr="Communi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12252046"/>
            <a:ext cx="313055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Rechteck 10"/>
          <p:cNvSpPr txBox="1">
            <a:spLocks noChangeArrowheads="1"/>
          </p:cNvSpPr>
          <p:nvPr/>
        </p:nvSpPr>
        <p:spPr bwMode="auto">
          <a:xfrm>
            <a:off x="540000" y="540000"/>
            <a:ext cx="26987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5718" tIns="45718" rIns="45718" bIns="45718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3200" dirty="0">
                <a:solidFill>
                  <a:srgbClr val="FFC000"/>
                </a:solidFill>
                <a:ea typeface="Source Sans Pro Regular"/>
                <a:cs typeface="Arial" panose="020B0604020202020204" pitchFamily="34" charset="0"/>
                <a:sym typeface="Source Sans Pro Regular"/>
              </a:rPr>
              <a:t>Unser Produkt</a:t>
            </a:r>
          </a:p>
        </p:txBody>
      </p:sp>
      <p:pic>
        <p:nvPicPr>
          <p:cNvPr id="32774" name="Grafi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524" y="1958662"/>
            <a:ext cx="5847409" cy="986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hape 149"/>
          <p:cNvSpPr txBox="1">
            <a:spLocks noChangeArrowheads="1"/>
          </p:cNvSpPr>
          <p:nvPr/>
        </p:nvSpPr>
        <p:spPr bwMode="auto">
          <a:xfrm>
            <a:off x="482599" y="1382400"/>
            <a:ext cx="14017171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7200" b="1" dirty="0">
                <a:ea typeface="Source Sans Pro Regular"/>
                <a:cs typeface="Arial" panose="020B0604020202020204" pitchFamily="34" charset="0"/>
                <a:sym typeface="Source Sans Pro Regular"/>
              </a:rPr>
              <a:t>Innovative (Chat-) Gruppen</a:t>
            </a:r>
          </a:p>
        </p:txBody>
      </p:sp>
    </p:spTree>
    <p:extLst>
      <p:ext uri="{BB962C8B-B14F-4D97-AF65-F5344CB8AC3E}">
        <p14:creationId xmlns:p14="http://schemas.microsoft.com/office/powerpoint/2010/main" val="3203040066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hape 143"/>
          <p:cNvSpPr txBox="1">
            <a:spLocks noGrp="1"/>
          </p:cNvSpPr>
          <p:nvPr>
            <p:ph type="subTitle" sz="half" idx="1"/>
          </p:nvPr>
        </p:nvSpPr>
        <p:spPr>
          <a:xfrm>
            <a:off x="539750" y="3255963"/>
            <a:ext cx="13449300" cy="4668837"/>
          </a:xfrm>
        </p:spPr>
        <p:txBody>
          <a:bodyPr/>
          <a:lstStyle/>
          <a:p>
            <a:pPr algn="l" eaLnBrk="1" hangingPunct="1">
              <a:spcBef>
                <a:spcPct val="0"/>
              </a:spcBef>
            </a:pPr>
            <a:r>
              <a:rPr lang="de-DE" altLang="de-DE" sz="3200" b="1" dirty="0"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Ein zentraler Ort an dem alle Termine der Community verfügbar sind</a:t>
            </a:r>
          </a:p>
          <a:p>
            <a:pPr algn="l" eaLnBrk="1" hangingPunct="1">
              <a:spcBef>
                <a:spcPct val="0"/>
              </a:spcBef>
            </a:pPr>
            <a:r>
              <a:rPr lang="de-DE" altLang="de-DE" sz="3200" dirty="0">
                <a:latin typeface="Arial" panose="020B0604020202020204" pitchFamily="34" charset="0"/>
                <a:ea typeface="Source Sans Pro Regular"/>
                <a:cs typeface="Arial" panose="020B0604020202020204" pitchFamily="34" charset="0"/>
                <a:sym typeface="Source Sans Pro Regular"/>
              </a:rPr>
              <a:t>Der Ort, an dem die offiziellen Termine mit denen aus dem Netzwerk zusammenkommen</a:t>
            </a:r>
          </a:p>
          <a:p>
            <a:pPr algn="l" eaLnBrk="1" hangingPunct="1">
              <a:spcBef>
                <a:spcPct val="0"/>
              </a:spcBef>
            </a:pPr>
            <a:endParaRPr lang="de-DE" altLang="de-DE" sz="3200" dirty="0">
              <a:latin typeface="Arial" panose="020B0604020202020204" pitchFamily="34" charset="0"/>
              <a:ea typeface="Source Sans Pro Regular"/>
              <a:cs typeface="Arial" panose="020B0604020202020204" pitchFamily="34" charset="0"/>
              <a:sym typeface="Source Sans Pro Regular"/>
            </a:endParaRPr>
          </a:p>
          <a:p>
            <a:pPr algn="l" eaLnBrk="1" hangingPunct="1">
              <a:spcBef>
                <a:spcPct val="0"/>
              </a:spcBef>
            </a:pPr>
            <a:r>
              <a:rPr lang="de-DE" altLang="de-DE" sz="3200" b="1" dirty="0"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Termine strukturiert darstellen</a:t>
            </a:r>
          </a:p>
          <a:p>
            <a:pPr algn="l" eaLnBrk="1" hangingPunct="1">
              <a:spcBef>
                <a:spcPct val="0"/>
              </a:spcBef>
            </a:pPr>
            <a:r>
              <a:rPr lang="de-DE" altLang="de-DE" sz="3200" dirty="0">
                <a:latin typeface="Arial" panose="020B0604020202020204" pitchFamily="34" charset="0"/>
                <a:ea typeface="Source Sans Pro Regular"/>
                <a:cs typeface="Arial" panose="020B0604020202020204" pitchFamily="34" charset="0"/>
                <a:sym typeface="Source Sans Pro Regular"/>
              </a:rPr>
              <a:t>Monats-, Wochen-, Tages- oder Listenansicht</a:t>
            </a:r>
          </a:p>
          <a:p>
            <a:pPr algn="l" eaLnBrk="1" hangingPunct="1">
              <a:spcBef>
                <a:spcPct val="0"/>
              </a:spcBef>
            </a:pPr>
            <a:endParaRPr lang="de-DE" altLang="de-DE" sz="3200" dirty="0">
              <a:latin typeface="Arial" panose="020B0604020202020204" pitchFamily="34" charset="0"/>
              <a:ea typeface="Source Sans Pro Regular"/>
              <a:cs typeface="Arial" panose="020B0604020202020204" pitchFamily="34" charset="0"/>
              <a:sym typeface="Source Sans Pro Regular"/>
            </a:endParaRPr>
          </a:p>
          <a:p>
            <a:pPr algn="l" eaLnBrk="1" hangingPunct="1">
              <a:spcBef>
                <a:spcPct val="0"/>
              </a:spcBef>
            </a:pPr>
            <a:r>
              <a:rPr lang="de-DE" altLang="de-DE" sz="3200" b="1" dirty="0">
                <a:latin typeface="Arial" panose="020B0604020202020204" pitchFamily="34" charset="0"/>
                <a:cs typeface="Arial" panose="020B0604020202020204" pitchFamily="34" charset="0"/>
                <a:sym typeface="Source Sans Pro Bold" panose="020B0703030403020204" pitchFamily="34" charset="0"/>
              </a:rPr>
              <a:t>Externe Kalender einbinden </a:t>
            </a:r>
          </a:p>
          <a:p>
            <a:pPr algn="l" eaLnBrk="1" hangingPunct="1">
              <a:spcBef>
                <a:spcPct val="0"/>
              </a:spcBef>
            </a:pPr>
            <a:r>
              <a:rPr lang="de-DE" altLang="de-DE" sz="3200" dirty="0">
                <a:latin typeface="Arial" panose="020B0604020202020204" pitchFamily="34" charset="0"/>
                <a:ea typeface="Source Sans Pro Regular"/>
                <a:cs typeface="Arial" panose="020B0604020202020204" pitchFamily="34" charset="0"/>
                <a:sym typeface="Source Sans Pro Regular"/>
              </a:rPr>
              <a:t>Entweder für alle oder für bestimmte Gruppen sichtbar machen</a:t>
            </a:r>
          </a:p>
        </p:txBody>
      </p:sp>
      <p:pic>
        <p:nvPicPr>
          <p:cNvPr id="33794" name="Communi_Logo.png" descr="Communi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12323763"/>
            <a:ext cx="313055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hape 143"/>
          <p:cNvSpPr txBox="1">
            <a:spLocks/>
          </p:cNvSpPr>
          <p:nvPr/>
        </p:nvSpPr>
        <p:spPr>
          <a:xfrm>
            <a:off x="8855075" y="9575800"/>
            <a:ext cx="10696575" cy="8899525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>
            <a:norm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5pPr>
            <a:lvl6pPr marL="3810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6pPr>
            <a:lvl7pPr marL="4445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7pPr>
            <a:lvl8pPr marL="5080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8pPr>
            <a:lvl9pPr marL="5715000" marR="0" indent="-635000" algn="l" defTabSz="825500" rtl="0" latinLnBrk="0">
              <a:lnSpc>
                <a:spcPct val="100000"/>
              </a:lnSpc>
              <a:spcBef>
                <a:spcPts val="5900"/>
              </a:spcBef>
              <a:spcAft>
                <a:spcPts val="0"/>
              </a:spcAft>
              <a:buClrTx/>
              <a:buSzPct val="75000"/>
              <a:buFontTx/>
              <a:buChar char="•"/>
              <a:tabLst/>
              <a:defRPr sz="5200" b="0" i="0" u="none" strike="noStrike" cap="none" spc="0" baseline="0">
                <a:solidFill>
                  <a:srgbClr val="000000"/>
                </a:solidFill>
                <a:uFillTx/>
                <a:latin typeface="Helvetica Light"/>
                <a:ea typeface="Helvetica Light"/>
                <a:cs typeface="Helvetica Light"/>
                <a:sym typeface="Helvetica Light"/>
              </a:defRPr>
            </a:lvl9pPr>
          </a:lstStyle>
          <a:p>
            <a:pPr marL="457200" indent="-457200" algn="l" fontAlgn="auto">
              <a:buFont typeface="Wingdings" panose="05000000000000000000" pitchFamily="2" charset="2"/>
              <a:buChar char="ü"/>
              <a:defRPr sz="3200">
                <a:latin typeface="Source Sans Pro Bold"/>
                <a:ea typeface="Source Sans Pro Bold"/>
                <a:cs typeface="Source Sans Pro Bold"/>
                <a:sym typeface="Source Sans Pro Bold"/>
              </a:defRPr>
            </a:pPr>
            <a:endParaRPr lang="de-DE" sz="3200" kern="0" dirty="0">
              <a:latin typeface="Source Sans Pro Bold"/>
              <a:ea typeface="Source Sans Pro Bold"/>
              <a:cs typeface="Source Sans Pro Bold"/>
              <a:sym typeface="Source Sans Pro Bold"/>
            </a:endParaRPr>
          </a:p>
          <a:p>
            <a:pPr marL="457200" indent="-457200" algn="l" fontAlgn="auto">
              <a:buFont typeface="Wingdings" panose="05000000000000000000" pitchFamily="2" charset="2"/>
              <a:buChar char="ü"/>
              <a:defRPr sz="3200">
                <a:latin typeface="Source Sans Pro Bold"/>
                <a:ea typeface="Source Sans Pro Bold"/>
                <a:cs typeface="Source Sans Pro Bold"/>
                <a:sym typeface="Source Sans Pro Bold"/>
              </a:defRPr>
            </a:pPr>
            <a:endParaRPr lang="de-DE" sz="3200" kern="0" dirty="0">
              <a:latin typeface="Source Sans Pro Bold"/>
              <a:ea typeface="Source Sans Pro Bold"/>
              <a:cs typeface="Source Sans Pro Bold"/>
              <a:sym typeface="Source Sans Pro Bold"/>
            </a:endParaRPr>
          </a:p>
          <a:p>
            <a:pPr marL="457200" indent="-457200" algn="l" fontAlgn="auto">
              <a:buFont typeface="Wingdings" panose="05000000000000000000" pitchFamily="2" charset="2"/>
              <a:buChar char="ü"/>
              <a:defRPr sz="3200">
                <a:latin typeface="Source Sans Pro Bold"/>
                <a:ea typeface="Source Sans Pro Bold"/>
                <a:cs typeface="Source Sans Pro Bold"/>
                <a:sym typeface="Source Sans Pro Bold"/>
              </a:defRPr>
            </a:pPr>
            <a:endParaRPr lang="de-DE" sz="3200" kern="0" dirty="0">
              <a:latin typeface="Source Sans Pro Bold"/>
              <a:ea typeface="Source Sans Pro Bold"/>
              <a:cs typeface="Source Sans Pro Bold"/>
              <a:sym typeface="Source Sans Pro Bold"/>
            </a:endParaRPr>
          </a:p>
          <a:p>
            <a:pPr algn="l" fontAlgn="auto">
              <a:defRPr sz="3200">
                <a:latin typeface="Source Sans Pro Bold"/>
                <a:ea typeface="Source Sans Pro Bold"/>
                <a:cs typeface="Source Sans Pro Bold"/>
                <a:sym typeface="Source Sans Pro Bold"/>
              </a:defRPr>
            </a:pPr>
            <a:endParaRPr lang="de-DE" sz="3200" kern="0" dirty="0">
              <a:latin typeface="Source Sans Pro Bold"/>
              <a:ea typeface="Source Sans Pro Bold"/>
              <a:cs typeface="Source Sans Pro Bold"/>
              <a:sym typeface="Source Sans Pro Bold"/>
            </a:endParaRPr>
          </a:p>
          <a:p>
            <a:pPr algn="l" fontAlgn="auto">
              <a:defRPr sz="3200">
                <a:latin typeface="Source Sans Pro Bold"/>
                <a:ea typeface="Source Sans Pro Bold"/>
                <a:cs typeface="Source Sans Pro Bold"/>
                <a:sym typeface="Source Sans Pro Bold"/>
              </a:defRPr>
            </a:pPr>
            <a:endParaRPr lang="de-DE" sz="3200" kern="0" dirty="0">
              <a:latin typeface="Source Sans Pro Bold"/>
              <a:ea typeface="Source Sans Pro Bold"/>
              <a:cs typeface="Source Sans Pro Bold"/>
              <a:sym typeface="Source Sans Pro Bold"/>
            </a:endParaRPr>
          </a:p>
        </p:txBody>
      </p:sp>
      <p:pic>
        <p:nvPicPr>
          <p:cNvPr id="33799" name="Grafik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3933" y="2974723"/>
            <a:ext cx="5847256" cy="986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hteck 10"/>
          <p:cNvSpPr txBox="1">
            <a:spLocks noChangeArrowheads="1"/>
          </p:cNvSpPr>
          <p:nvPr/>
        </p:nvSpPr>
        <p:spPr bwMode="auto">
          <a:xfrm>
            <a:off x="539750" y="539750"/>
            <a:ext cx="44418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8" tIns="45718" rIns="45718" bIns="45718">
            <a:spAutoFit/>
          </a:bodyPr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3200" dirty="0">
                <a:solidFill>
                  <a:srgbClr val="FFC000"/>
                </a:solidFill>
                <a:ea typeface="Source Sans Pro Regular"/>
                <a:cs typeface="Arial" panose="020B0604020202020204" pitchFamily="34" charset="0"/>
                <a:sym typeface="Source Sans Pro Regular"/>
              </a:rPr>
              <a:t>Unser Produkt</a:t>
            </a:r>
          </a:p>
        </p:txBody>
      </p:sp>
      <p:sp>
        <p:nvSpPr>
          <p:cNvPr id="11" name="Shape 149"/>
          <p:cNvSpPr txBox="1">
            <a:spLocks noChangeArrowheads="1"/>
          </p:cNvSpPr>
          <p:nvPr/>
        </p:nvSpPr>
        <p:spPr bwMode="auto">
          <a:xfrm>
            <a:off x="482600" y="1382400"/>
            <a:ext cx="6127750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0800" tIns="50800" rIns="50800" bIns="50800"/>
          <a:lstStyle>
            <a:lvl1pPr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1pPr>
            <a:lvl2pPr marL="742950" indent="-28575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2pPr>
            <a:lvl3pPr marL="11430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3pPr>
            <a:lvl4pPr marL="16002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4pPr>
            <a:lvl5pPr marL="2057400" indent="-228600"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5pPr>
            <a:lvl6pPr marL="25146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6pPr>
            <a:lvl7pPr marL="29718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7pPr>
            <a:lvl8pPr marL="34290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8pPr>
            <a:lvl9pPr marL="3886200" indent="-228600" defTabSz="825500" fontAlgn="base">
              <a:spcBef>
                <a:spcPct val="0"/>
              </a:spcBef>
              <a:spcAft>
                <a:spcPct val="0"/>
              </a:spcAft>
              <a:defRPr sz="5000">
                <a:solidFill>
                  <a:srgbClr val="000000"/>
                </a:solidFill>
                <a:latin typeface="Arial" panose="020B0604020202020204" pitchFamily="34" charset="0"/>
                <a:cs typeface="Helvetica" panose="020B0604020202020204" pitchFamily="34" charset="0"/>
                <a:sym typeface="Helvetica" panose="020B0604020202020204" pitchFamily="34" charset="0"/>
              </a:defRPr>
            </a:lvl9pPr>
          </a:lstStyle>
          <a:p>
            <a:pPr hangingPunct="0"/>
            <a:r>
              <a:rPr lang="de-DE" altLang="de-DE" sz="7200" b="1" dirty="0">
                <a:ea typeface="Source Sans Pro Regular"/>
                <a:cs typeface="Arial" panose="020B0604020202020204" pitchFamily="34" charset="0"/>
                <a:sym typeface="Source Sans Pro Regular"/>
              </a:rPr>
              <a:t>Der Kalender</a:t>
            </a:r>
          </a:p>
        </p:txBody>
      </p:sp>
    </p:spTree>
    <p:extLst>
      <p:ext uri="{BB962C8B-B14F-4D97-AF65-F5344CB8AC3E}">
        <p14:creationId xmlns:p14="http://schemas.microsoft.com/office/powerpoint/2010/main" val="3601504795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1_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716</Words>
  <Application>Microsoft Office PowerPoint</Application>
  <PresentationFormat>Benutzerdefiniert</PresentationFormat>
  <Paragraphs>97</Paragraphs>
  <Slides>12</Slides>
  <Notes>12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11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12</vt:i4>
      </vt:variant>
    </vt:vector>
  </HeadingPairs>
  <TitlesOfParts>
    <vt:vector size="25" baseType="lpstr">
      <vt:lpstr>Arial</vt:lpstr>
      <vt:lpstr>Font Awesome 5 Pro Regular</vt:lpstr>
      <vt:lpstr>Helvetica</vt:lpstr>
      <vt:lpstr>Helvetica Light</vt:lpstr>
      <vt:lpstr>Helvetica Neue</vt:lpstr>
      <vt:lpstr>Helvetica Neue Medium</vt:lpstr>
      <vt:lpstr>Helvetica Neue Thin</vt:lpstr>
      <vt:lpstr>Lucida Grande</vt:lpstr>
      <vt:lpstr>Source Sans Pro Bold</vt:lpstr>
      <vt:lpstr>Source Sans Pro Regular</vt:lpstr>
      <vt:lpstr>Wingdings</vt:lpstr>
      <vt:lpstr>White</vt:lpstr>
      <vt:lpstr>1_White</vt:lpstr>
      <vt:lpstr>Herzlich Willkommen  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ELKWUE Stammtisch &amp; Mehr</dc:title>
  <dc:creator>Anna</dc:creator>
  <cp:lastModifiedBy>Anna Scheler</cp:lastModifiedBy>
  <cp:revision>50</cp:revision>
  <dcterms:modified xsi:type="dcterms:W3CDTF">2022-05-12T08:20:46Z</dcterms:modified>
</cp:coreProperties>
</file>